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8" r:id="rId2"/>
    <p:sldId id="291" r:id="rId3"/>
    <p:sldId id="290" r:id="rId4"/>
    <p:sldId id="28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85" r:id="rId15"/>
    <p:sldId id="286" r:id="rId16"/>
    <p:sldId id="269" r:id="rId17"/>
    <p:sldId id="270" r:id="rId18"/>
    <p:sldId id="271" r:id="rId19"/>
    <p:sldId id="289" r:id="rId20"/>
    <p:sldId id="273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7496175" cy="10798175"/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4D099F8-34F9-44A3-9103-B5E14CD3E9BC}">
          <p14:sldIdLst>
            <p14:sldId id="258"/>
            <p14:sldId id="291"/>
            <p14:sldId id="290"/>
            <p14:sldId id="28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85"/>
            <p14:sldId id="286"/>
            <p14:sldId id="269"/>
            <p14:sldId id="270"/>
            <p14:sldId id="271"/>
            <p14:sldId id="289"/>
          </p14:sldIdLst>
        </p14:section>
        <p14:section name="Resources" id="{6EC9342E-82AD-4641-8ED9-227DD25EB894}">
          <p14:sldIdLst>
            <p14:sldId id="273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48343" cy="541784"/>
          </a:xfrm>
          <a:prstGeom prst="rect">
            <a:avLst/>
          </a:prstGeom>
        </p:spPr>
        <p:txBody>
          <a:bodyPr vert="horz" lIns="104529" tIns="52265" rIns="104529" bIns="52265" rtlCol="0"/>
          <a:lstStyle>
            <a:lvl1pPr algn="l">
              <a:defRPr sz="14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46097" y="0"/>
            <a:ext cx="3248343" cy="541784"/>
          </a:xfrm>
          <a:prstGeom prst="rect">
            <a:avLst/>
          </a:prstGeom>
        </p:spPr>
        <p:txBody>
          <a:bodyPr vert="horz" lIns="104529" tIns="52265" rIns="104529" bIns="52265" rtlCol="0"/>
          <a:lstStyle>
            <a:lvl1pPr algn="r">
              <a:defRPr sz="1400"/>
            </a:lvl1pPr>
          </a:lstStyle>
          <a:p>
            <a:fld id="{9372C9D5-C7AB-474B-A30E-1C21C351E176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9588" y="1349375"/>
            <a:ext cx="6477000" cy="3644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04529" tIns="52265" rIns="104529" bIns="5226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49618" y="5196622"/>
            <a:ext cx="5996940" cy="4251782"/>
          </a:xfrm>
          <a:prstGeom prst="rect">
            <a:avLst/>
          </a:prstGeom>
        </p:spPr>
        <p:txBody>
          <a:bodyPr vert="horz" lIns="104529" tIns="52265" rIns="104529" bIns="52265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256393"/>
            <a:ext cx="3248343" cy="541782"/>
          </a:xfrm>
          <a:prstGeom prst="rect">
            <a:avLst/>
          </a:prstGeom>
        </p:spPr>
        <p:txBody>
          <a:bodyPr vert="horz" lIns="104529" tIns="52265" rIns="104529" bIns="52265" rtlCol="0" anchor="b"/>
          <a:lstStyle>
            <a:lvl1pPr algn="l">
              <a:defRPr sz="14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46097" y="10256393"/>
            <a:ext cx="3248343" cy="541782"/>
          </a:xfrm>
          <a:prstGeom prst="rect">
            <a:avLst/>
          </a:prstGeom>
        </p:spPr>
        <p:txBody>
          <a:bodyPr vert="horz" lIns="104529" tIns="52265" rIns="104529" bIns="52265" rtlCol="0" anchor="b"/>
          <a:lstStyle>
            <a:lvl1pPr algn="r">
              <a:defRPr sz="1400"/>
            </a:lvl1pPr>
          </a:lstStyle>
          <a:p>
            <a:fld id="{E88C4936-9060-4DDA-B376-CD02A9FD0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096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MM/DD/YYYY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Aventura de Pasti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B85C-2FAA-4A7E-91F2-C6704CEA2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95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MM/DD/YYYY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Aventura de Pasti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B85C-2FAA-4A7E-91F2-C6704CEA2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706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MM/DD/YYYY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Aventura de Pasti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B85C-2FAA-4A7E-91F2-C6704CEA2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5471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slide title</a:t>
            </a:r>
            <a:br>
              <a:rPr lang="en-US" dirty="0"/>
            </a:br>
            <a:r>
              <a:rPr lang="en-US" dirty="0"/>
              <a:t>(27 pt, bold, max. 2 lines)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(15pt) or define content via symbol in the middle. (Pictures: Please follow the shortcut in your picture folder. Use only licensed pictures!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smtClean="0"/>
              <a:t>MM/DD/YYYY</a:t>
            </a:r>
            <a:endParaRPr lang="en-US" dirty="0"/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Aventura de Pasti</a:t>
            </a:r>
            <a:endParaRPr lang="en-US"/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B76AC-E5DF-427C-ABDC-2F4FBD8E4B6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apter 1">
            <a:extLst>
              <a:ext uri="{FF2B5EF4-FFF2-40B4-BE49-F238E27FC236}">
                <a16:creationId xmlns:a16="http://schemas.microsoft.com/office/drawing/2014/main" id="{37B6B4EF-200C-4243-89CB-ACD9A86DA009}"/>
              </a:ext>
            </a:extLst>
          </p:cNvPr>
          <p:cNvSpPr>
            <a:spLocks noGrp="1"/>
          </p:cNvSpPr>
          <p:nvPr>
            <p:ph type="body" sz="quarter" idx="9" hasCustomPrompt="1"/>
          </p:nvPr>
        </p:nvSpPr>
        <p:spPr>
          <a:xfrm>
            <a:off x="480000" y="48000"/>
            <a:ext cx="4224000" cy="273600"/>
          </a:xfrm>
        </p:spPr>
        <p:txBody>
          <a:bodyPr wrap="none">
            <a:noAutofit/>
          </a:bodyPr>
          <a:lstStyle>
            <a:lvl1pPr marL="0" indent="0">
              <a:buNone/>
              <a:defRPr sz="1867" spc="10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z="1867" dirty="0"/>
              <a:t>Text 14 pt, e.g. chapter no. &amp; chapter</a:t>
            </a:r>
          </a:p>
        </p:txBody>
      </p:sp>
    </p:spTree>
    <p:extLst>
      <p:ext uri="{BB962C8B-B14F-4D97-AF65-F5344CB8AC3E}">
        <p14:creationId xmlns:p14="http://schemas.microsoft.com/office/powerpoint/2010/main" val="707710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MM/DD/YYYY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Aventura de Pasti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B85C-2FAA-4A7E-91F2-C6704CEA2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22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MM/DD/YYYY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Aventura de Pasti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B85C-2FAA-4A7E-91F2-C6704CEA2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374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MM/DD/YYYY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Aventura de Pasti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B85C-2FAA-4A7E-91F2-C6704CEA2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60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MM/DD/YYYY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Aventura de Pasti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B85C-2FAA-4A7E-91F2-C6704CEA2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135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MM/DD/YYYY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Aventura de Pasti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B85C-2FAA-4A7E-91F2-C6704CEA2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893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MM/DD/YYYY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Aventura de Pasti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B85C-2FAA-4A7E-91F2-C6704CEA2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2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MM/DD/YYYY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Aventura de Pasti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B85C-2FAA-4A7E-91F2-C6704CEA2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06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MM/DD/YYYY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Aventura de Pasti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6B85C-2FAA-4A7E-91F2-C6704CEA2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86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MM/DD/YYYY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Aventura de Pasti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6B85C-2FAA-4A7E-91F2-C6704CEA2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232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32.png"/><Relationship Id="rId1" Type="http://schemas.openxmlformats.org/officeDocument/2006/relationships/tags" Target="../tags/tag14.xml"/><Relationship Id="rId6" Type="http://schemas.openxmlformats.org/officeDocument/2006/relationships/image" Target="../media/image4.png"/><Relationship Id="rId11" Type="http://schemas.openxmlformats.org/officeDocument/2006/relationships/image" Target="../media/image27.png"/><Relationship Id="rId5" Type="http://schemas.openxmlformats.org/officeDocument/2006/relationships/image" Target="../media/image2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14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11.png"/><Relationship Id="rId7" Type="http://schemas.openxmlformats.org/officeDocument/2006/relationships/image" Target="../media/image37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39.png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8.xml"/><Relationship Id="rId6" Type="http://schemas.openxmlformats.org/officeDocument/2006/relationships/image" Target="../media/image4.png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43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microsoft.com/office/2007/relationships/hdphoto" Target="../media/hdphoto1.wdp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9.xml"/><Relationship Id="rId6" Type="http://schemas.openxmlformats.org/officeDocument/2006/relationships/image" Target="../media/image5.png"/><Relationship Id="rId11" Type="http://schemas.openxmlformats.org/officeDocument/2006/relationships/image" Target="../media/image16.png"/><Relationship Id="rId5" Type="http://schemas.openxmlformats.org/officeDocument/2006/relationships/image" Target="../media/image4.png"/><Relationship Id="rId10" Type="http://schemas.openxmlformats.org/officeDocument/2006/relationships/image" Target="../media/image2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1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9.png"/><Relationship Id="rId2" Type="http://schemas.openxmlformats.org/officeDocument/2006/relationships/tags" Target="../tags/tag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1.xml"/><Relationship Id="rId6" Type="http://schemas.openxmlformats.org/officeDocument/2006/relationships/image" Target="../media/image35.jpeg"/><Relationship Id="rId5" Type="http://schemas.openxmlformats.org/officeDocument/2006/relationships/image" Target="../media/image36.png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7.png"/><Relationship Id="rId3" Type="http://schemas.openxmlformats.org/officeDocument/2006/relationships/image" Target="../media/image45.png"/><Relationship Id="rId7" Type="http://schemas.microsoft.com/office/2007/relationships/hdphoto" Target="../media/hdphoto1.wdp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4.xml"/><Relationship Id="rId6" Type="http://schemas.openxmlformats.org/officeDocument/2006/relationships/image" Target="../media/image16.png"/><Relationship Id="rId11" Type="http://schemas.openxmlformats.org/officeDocument/2006/relationships/image" Target="../media/image26.png"/><Relationship Id="rId5" Type="http://schemas.openxmlformats.org/officeDocument/2006/relationships/image" Target="../media/image2.png"/><Relationship Id="rId10" Type="http://schemas.openxmlformats.org/officeDocument/2006/relationships/image" Target="../media/image48.png"/><Relationship Id="rId4" Type="http://schemas.openxmlformats.org/officeDocument/2006/relationships/image" Target="../media/image46.png"/><Relationship Id="rId9" Type="http://schemas.openxmlformats.org/officeDocument/2006/relationships/image" Target="../media/image47.png"/><Relationship Id="rId1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9.png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6.xml"/><Relationship Id="rId6" Type="http://schemas.openxmlformats.org/officeDocument/2006/relationships/image" Target="../media/image14.png"/><Relationship Id="rId11" Type="http://schemas.openxmlformats.org/officeDocument/2006/relationships/image" Target="../media/image26.png"/><Relationship Id="rId5" Type="http://schemas.openxmlformats.org/officeDocument/2006/relationships/image" Target="../media/image4.png"/><Relationship Id="rId10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7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microsoft.com/office/2007/relationships/hdphoto" Target="../media/hdphoto1.wdp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8.xml"/><Relationship Id="rId6" Type="http://schemas.openxmlformats.org/officeDocument/2006/relationships/image" Target="../media/image5.png"/><Relationship Id="rId11" Type="http://schemas.openxmlformats.org/officeDocument/2006/relationships/image" Target="../media/image16.png"/><Relationship Id="rId5" Type="http://schemas.openxmlformats.org/officeDocument/2006/relationships/image" Target="../media/image4.png"/><Relationship Id="rId10" Type="http://schemas.openxmlformats.org/officeDocument/2006/relationships/image" Target="../media/image2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microsoft.com/office/2007/relationships/hdphoto" Target="../media/hdphoto1.wdp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6" Type="http://schemas.openxmlformats.org/officeDocument/2006/relationships/image" Target="../media/image5.png"/><Relationship Id="rId11" Type="http://schemas.openxmlformats.org/officeDocument/2006/relationships/image" Target="../media/image16.png"/><Relationship Id="rId5" Type="http://schemas.openxmlformats.org/officeDocument/2006/relationships/image" Target="../media/image4.png"/><Relationship Id="rId10" Type="http://schemas.openxmlformats.org/officeDocument/2006/relationships/image" Target="../media/image2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microsoft.com/office/2007/relationships/hdphoto" Target="../media/hdphoto1.wdp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4.png"/><Relationship Id="rId10" Type="http://schemas.openxmlformats.org/officeDocument/2006/relationships/image" Target="../media/image5.png"/><Relationship Id="rId4" Type="http://schemas.openxmlformats.org/officeDocument/2006/relationships/image" Target="../media/image12.pn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3.png"/><Relationship Id="rId3" Type="http://schemas.openxmlformats.org/officeDocument/2006/relationships/image" Target="../media/image11.png"/><Relationship Id="rId7" Type="http://schemas.openxmlformats.org/officeDocument/2006/relationships/image" Target="../media/image22.png"/><Relationship Id="rId12" Type="http://schemas.microsoft.com/office/2007/relationships/hdphoto" Target="../media/hdphoto1.wdp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Relationship Id="rId6" Type="http://schemas.openxmlformats.org/officeDocument/2006/relationships/image" Target="../media/image5.png"/><Relationship Id="rId11" Type="http://schemas.openxmlformats.org/officeDocument/2006/relationships/image" Target="../media/image16.png"/><Relationship Id="rId5" Type="http://schemas.openxmlformats.org/officeDocument/2006/relationships/image" Target="../media/image4.png"/><Relationship Id="rId10" Type="http://schemas.openxmlformats.org/officeDocument/2006/relationships/image" Target="../media/image2.png"/><Relationship Id="rId4" Type="http://schemas.openxmlformats.org/officeDocument/2006/relationships/image" Target="../media/image21.png"/><Relationship Id="rId9" Type="http://schemas.openxmlformats.org/officeDocument/2006/relationships/image" Target="../media/image15.png"/><Relationship Id="rId1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Aventura de Pasti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B76AC-E5DF-427C-ABDC-2F4FBD8E4B69}" type="slidenum">
              <a:rPr lang="en-US" smtClean="0"/>
              <a:t>1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1952"/>
            <a:ext cx="12192000" cy="6524352"/>
            <a:chOff x="511579" y="642220"/>
            <a:chExt cx="10772080" cy="5522148"/>
          </a:xfrm>
        </p:grpSpPr>
        <p:grpSp>
          <p:nvGrpSpPr>
            <p:cNvPr id="9" name="Group 8"/>
            <p:cNvGrpSpPr/>
            <p:nvPr/>
          </p:nvGrpSpPr>
          <p:grpSpPr>
            <a:xfrm>
              <a:off x="511579" y="642220"/>
              <a:ext cx="10772080" cy="5486177"/>
              <a:chOff x="612000" y="514350"/>
              <a:chExt cx="8079060" cy="4114633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612000" y="514350"/>
                <a:ext cx="8079060" cy="2868067"/>
              </a:xfrm>
              <a:prstGeom prst="rect">
                <a:avLst/>
              </a:prstGeom>
              <a:solidFill>
                <a:srgbClr val="27AAE2"/>
              </a:solidFill>
              <a:ln w="12700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6" t="69630" r="4245"/>
              <a:stretch/>
            </p:blipFill>
            <p:spPr>
              <a:xfrm>
                <a:off x="612000" y="2000083"/>
                <a:ext cx="8079060" cy="2628900"/>
              </a:xfrm>
              <a:prstGeom prst="rect">
                <a:avLst/>
              </a:prstGeom>
            </p:spPr>
          </p:pic>
        </p:grpSp>
        <p:sp>
          <p:nvSpPr>
            <p:cNvPr id="15" name="TextBox 14"/>
            <p:cNvSpPr txBox="1"/>
            <p:nvPr/>
          </p:nvSpPr>
          <p:spPr>
            <a:xfrm flipH="1">
              <a:off x="1422400" y="1116531"/>
              <a:ext cx="6299200" cy="1119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o-RO" sz="3733" dirty="0">
                  <a:solidFill>
                    <a:srgbClr val="C00000"/>
                  </a:solidFill>
                  <a:latin typeface="Bahnschrift Light" panose="020B0502040204020203" pitchFamily="34" charset="0"/>
                </a:rPr>
                <a:t>Aventura de Paști</a:t>
              </a:r>
            </a:p>
            <a:p>
              <a:r>
                <a:rPr lang="ro-RO" sz="2133" i="1" dirty="0">
                  <a:solidFill>
                    <a:schemeClr val="accent2">
                      <a:lumMod val="50000"/>
                    </a:schemeClr>
                  </a:solidFill>
                  <a:latin typeface="Bahnschrift Light" panose="020B0502040204020203" pitchFamily="34" charset="0"/>
                </a:rPr>
                <a:t>pentru copii isteți </a:t>
              </a:r>
              <a:endParaRPr lang="ro-RO" sz="2133" i="1" dirty="0" smtClean="0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endParaRPr>
            </a:p>
            <a:p>
              <a:r>
                <a:rPr lang="ro-RO" sz="2133" i="1" dirty="0" smtClean="0">
                  <a:solidFill>
                    <a:schemeClr val="accent2">
                      <a:lumMod val="50000"/>
                    </a:schemeClr>
                  </a:solidFill>
                  <a:latin typeface="Bahnschrift Light" panose="020B0502040204020203" pitchFamily="34" charset="0"/>
                </a:rPr>
                <a:t>7-10 ani</a:t>
              </a:r>
              <a:endParaRPr lang="en-US" sz="2133" i="1" dirty="0" err="1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800364" y="2451229"/>
              <a:ext cx="3487361" cy="3713139"/>
              <a:chOff x="4218700" y="1720543"/>
              <a:chExt cx="2615521" cy="2784854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5153230" y="1720543"/>
                <a:ext cx="1680991" cy="1460596"/>
                <a:chOff x="6264856" y="946679"/>
                <a:chExt cx="1680991" cy="1460596"/>
              </a:xfrm>
            </p:grpSpPr>
            <p:sp>
              <p:nvSpPr>
                <p:cNvPr id="98" name="Freeform 97"/>
                <p:cNvSpPr/>
                <p:nvPr/>
              </p:nvSpPr>
              <p:spPr>
                <a:xfrm>
                  <a:off x="6814201" y="946679"/>
                  <a:ext cx="339240" cy="888320"/>
                </a:xfrm>
                <a:custGeom>
                  <a:avLst/>
                  <a:gdLst>
                    <a:gd name="connsiteX0" fmla="*/ 67540 w 316722"/>
                    <a:gd name="connsiteY0" fmla="*/ 872596 h 883067"/>
                    <a:gd name="connsiteX1" fmla="*/ 3496 w 316722"/>
                    <a:gd name="connsiteY1" fmla="*/ 776531 h 883067"/>
                    <a:gd name="connsiteX2" fmla="*/ 149373 w 316722"/>
                    <a:gd name="connsiteY2" fmla="*/ 25798 h 883067"/>
                    <a:gd name="connsiteX3" fmla="*/ 263229 w 316722"/>
                    <a:gd name="connsiteY3" fmla="*/ 225044 h 883067"/>
                    <a:gd name="connsiteX4" fmla="*/ 305924 w 316722"/>
                    <a:gd name="connsiteY4" fmla="*/ 726719 h 883067"/>
                    <a:gd name="connsiteX5" fmla="*/ 67540 w 316722"/>
                    <a:gd name="connsiteY5" fmla="*/ 872596 h 883067"/>
                    <a:gd name="connsiteX0" fmla="*/ 196131 w 305244"/>
                    <a:gd name="connsiteY0" fmla="*/ 879712 h 888320"/>
                    <a:gd name="connsiteX1" fmla="*/ 442 w 305244"/>
                    <a:gd name="connsiteY1" fmla="*/ 776531 h 888320"/>
                    <a:gd name="connsiteX2" fmla="*/ 146319 w 305244"/>
                    <a:gd name="connsiteY2" fmla="*/ 25798 h 888320"/>
                    <a:gd name="connsiteX3" fmla="*/ 260175 w 305244"/>
                    <a:gd name="connsiteY3" fmla="*/ 225044 h 888320"/>
                    <a:gd name="connsiteX4" fmla="*/ 302870 w 305244"/>
                    <a:gd name="connsiteY4" fmla="*/ 726719 h 888320"/>
                    <a:gd name="connsiteX5" fmla="*/ 196131 w 305244"/>
                    <a:gd name="connsiteY5" fmla="*/ 879712 h 888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5244" h="888320">
                      <a:moveTo>
                        <a:pt x="196131" y="879712"/>
                      </a:moveTo>
                      <a:cubicBezTo>
                        <a:pt x="145726" y="888014"/>
                        <a:pt x="8744" y="918850"/>
                        <a:pt x="442" y="776531"/>
                      </a:cubicBezTo>
                      <a:cubicBezTo>
                        <a:pt x="-7860" y="634212"/>
                        <a:pt x="103030" y="117712"/>
                        <a:pt x="146319" y="25798"/>
                      </a:cubicBezTo>
                      <a:cubicBezTo>
                        <a:pt x="189608" y="-66116"/>
                        <a:pt x="234083" y="108224"/>
                        <a:pt x="260175" y="225044"/>
                      </a:cubicBezTo>
                      <a:cubicBezTo>
                        <a:pt x="286267" y="341864"/>
                        <a:pt x="313544" y="617608"/>
                        <a:pt x="302870" y="726719"/>
                      </a:cubicBezTo>
                      <a:cubicBezTo>
                        <a:pt x="292196" y="835830"/>
                        <a:pt x="246536" y="871410"/>
                        <a:pt x="196131" y="879712"/>
                      </a:cubicBezTo>
                      <a:close/>
                    </a:path>
                  </a:pathLst>
                </a:custGeom>
                <a:solidFill>
                  <a:srgbClr val="8E7978"/>
                </a:solidFill>
                <a:ln w="12700">
                  <a:solidFill>
                    <a:srgbClr val="694647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" name="Freeform 98"/>
                <p:cNvSpPr/>
                <p:nvPr/>
              </p:nvSpPr>
              <p:spPr>
                <a:xfrm>
                  <a:off x="7256004" y="1248445"/>
                  <a:ext cx="468875" cy="574105"/>
                </a:xfrm>
                <a:custGeom>
                  <a:avLst/>
                  <a:gdLst>
                    <a:gd name="connsiteX0" fmla="*/ 1935 w 468875"/>
                    <a:gd name="connsiteY0" fmla="*/ 398493 h 525331"/>
                    <a:gd name="connsiteX1" fmla="*/ 94442 w 468875"/>
                    <a:gd name="connsiteY1" fmla="*/ 192131 h 525331"/>
                    <a:gd name="connsiteX2" fmla="*/ 304363 w 468875"/>
                    <a:gd name="connsiteY2" fmla="*/ 0 h 525331"/>
                    <a:gd name="connsiteX3" fmla="*/ 468030 w 468875"/>
                    <a:gd name="connsiteY3" fmla="*/ 192131 h 525331"/>
                    <a:gd name="connsiteX4" fmla="*/ 354175 w 468875"/>
                    <a:gd name="connsiteY4" fmla="*/ 444747 h 525331"/>
                    <a:gd name="connsiteX5" fmla="*/ 58863 w 468875"/>
                    <a:gd name="connsiteY5" fmla="*/ 523022 h 525331"/>
                    <a:gd name="connsiteX6" fmla="*/ 1935 w 468875"/>
                    <a:gd name="connsiteY6" fmla="*/ 398493 h 5253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68875" h="525331">
                      <a:moveTo>
                        <a:pt x="1935" y="398493"/>
                      </a:moveTo>
                      <a:cubicBezTo>
                        <a:pt x="7865" y="343344"/>
                        <a:pt x="44037" y="258546"/>
                        <a:pt x="94442" y="192131"/>
                      </a:cubicBezTo>
                      <a:cubicBezTo>
                        <a:pt x="144847" y="125716"/>
                        <a:pt x="242098" y="0"/>
                        <a:pt x="304363" y="0"/>
                      </a:cubicBezTo>
                      <a:cubicBezTo>
                        <a:pt x="366628" y="0"/>
                        <a:pt x="459728" y="118007"/>
                        <a:pt x="468030" y="192131"/>
                      </a:cubicBezTo>
                      <a:cubicBezTo>
                        <a:pt x="476332" y="266255"/>
                        <a:pt x="422369" y="389599"/>
                        <a:pt x="354175" y="444747"/>
                      </a:cubicBezTo>
                      <a:cubicBezTo>
                        <a:pt x="285981" y="499895"/>
                        <a:pt x="116977" y="534882"/>
                        <a:pt x="58863" y="523022"/>
                      </a:cubicBezTo>
                      <a:cubicBezTo>
                        <a:pt x="749" y="511162"/>
                        <a:pt x="-3995" y="453642"/>
                        <a:pt x="1935" y="398493"/>
                      </a:cubicBezTo>
                      <a:close/>
                    </a:path>
                  </a:pathLst>
                </a:custGeom>
                <a:solidFill>
                  <a:srgbClr val="8E7978"/>
                </a:solidFill>
                <a:ln w="12700">
                  <a:solidFill>
                    <a:srgbClr val="694647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Freeform 99"/>
                <p:cNvSpPr/>
                <p:nvPr/>
              </p:nvSpPr>
              <p:spPr>
                <a:xfrm>
                  <a:off x="6889058" y="1221801"/>
                  <a:ext cx="196912" cy="502595"/>
                </a:xfrm>
                <a:custGeom>
                  <a:avLst/>
                  <a:gdLst>
                    <a:gd name="connsiteX0" fmla="*/ 19013 w 170211"/>
                    <a:gd name="connsiteY0" fmla="*/ 501408 h 502595"/>
                    <a:gd name="connsiteX1" fmla="*/ 8340 w 170211"/>
                    <a:gd name="connsiteY1" fmla="*/ 355531 h 502595"/>
                    <a:gd name="connsiteX2" fmla="*/ 83057 w 170211"/>
                    <a:gd name="connsiteY2" fmla="*/ 13965 h 502595"/>
                    <a:gd name="connsiteX3" fmla="*/ 143543 w 170211"/>
                    <a:gd name="connsiteY3" fmla="*/ 99356 h 502595"/>
                    <a:gd name="connsiteX4" fmla="*/ 161333 w 170211"/>
                    <a:gd name="connsiteY4" fmla="*/ 405342 h 502595"/>
                    <a:gd name="connsiteX5" fmla="*/ 19013 w 170211"/>
                    <a:gd name="connsiteY5" fmla="*/ 501408 h 502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0211" h="502595">
                      <a:moveTo>
                        <a:pt x="19013" y="501408"/>
                      </a:moveTo>
                      <a:cubicBezTo>
                        <a:pt x="-6486" y="493106"/>
                        <a:pt x="-2334" y="436771"/>
                        <a:pt x="8340" y="355531"/>
                      </a:cubicBezTo>
                      <a:cubicBezTo>
                        <a:pt x="19014" y="274291"/>
                        <a:pt x="60523" y="56661"/>
                        <a:pt x="83057" y="13965"/>
                      </a:cubicBezTo>
                      <a:cubicBezTo>
                        <a:pt x="105591" y="-28731"/>
                        <a:pt x="130497" y="34127"/>
                        <a:pt x="143543" y="99356"/>
                      </a:cubicBezTo>
                      <a:cubicBezTo>
                        <a:pt x="156589" y="164585"/>
                        <a:pt x="184460" y="336554"/>
                        <a:pt x="161333" y="405342"/>
                      </a:cubicBezTo>
                      <a:cubicBezTo>
                        <a:pt x="138206" y="474130"/>
                        <a:pt x="44512" y="509710"/>
                        <a:pt x="19013" y="501408"/>
                      </a:cubicBezTo>
                      <a:close/>
                    </a:path>
                  </a:pathLst>
                </a:custGeom>
                <a:solidFill>
                  <a:srgbClr val="FEEBDD"/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Freeform 100"/>
                <p:cNvSpPr/>
                <p:nvPr/>
              </p:nvSpPr>
              <p:spPr>
                <a:xfrm>
                  <a:off x="7323208" y="1366155"/>
                  <a:ext cx="299108" cy="372668"/>
                </a:xfrm>
                <a:custGeom>
                  <a:avLst/>
                  <a:gdLst>
                    <a:gd name="connsiteX0" fmla="*/ 1147 w 299108"/>
                    <a:gd name="connsiteY0" fmla="*/ 289452 h 372668"/>
                    <a:gd name="connsiteX1" fmla="*/ 75864 w 299108"/>
                    <a:gd name="connsiteY1" fmla="*/ 136459 h 372668"/>
                    <a:gd name="connsiteX2" fmla="*/ 271553 w 299108"/>
                    <a:gd name="connsiteY2" fmla="*/ 1256 h 372668"/>
                    <a:gd name="connsiteX3" fmla="*/ 282227 w 299108"/>
                    <a:gd name="connsiteY3" fmla="*/ 218293 h 372668"/>
                    <a:gd name="connsiteX4" fmla="*/ 125676 w 299108"/>
                    <a:gd name="connsiteY4" fmla="*/ 371285 h 372668"/>
                    <a:gd name="connsiteX5" fmla="*/ 1147 w 299108"/>
                    <a:gd name="connsiteY5" fmla="*/ 289452 h 372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9108" h="372668">
                      <a:moveTo>
                        <a:pt x="1147" y="289452"/>
                      </a:moveTo>
                      <a:cubicBezTo>
                        <a:pt x="-7155" y="250314"/>
                        <a:pt x="30796" y="184492"/>
                        <a:pt x="75864" y="136459"/>
                      </a:cubicBezTo>
                      <a:cubicBezTo>
                        <a:pt x="120932" y="88426"/>
                        <a:pt x="237159" y="-12383"/>
                        <a:pt x="271553" y="1256"/>
                      </a:cubicBezTo>
                      <a:cubicBezTo>
                        <a:pt x="305947" y="14895"/>
                        <a:pt x="306540" y="156622"/>
                        <a:pt x="282227" y="218293"/>
                      </a:cubicBezTo>
                      <a:cubicBezTo>
                        <a:pt x="257914" y="279964"/>
                        <a:pt x="176674" y="360611"/>
                        <a:pt x="125676" y="371285"/>
                      </a:cubicBezTo>
                      <a:cubicBezTo>
                        <a:pt x="74678" y="381959"/>
                        <a:pt x="9449" y="328590"/>
                        <a:pt x="1147" y="289452"/>
                      </a:cubicBezTo>
                      <a:close/>
                    </a:path>
                  </a:pathLst>
                </a:custGeom>
                <a:solidFill>
                  <a:srgbClr val="FEEBDD"/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" name="Freeform 101"/>
                <p:cNvSpPr/>
                <p:nvPr/>
              </p:nvSpPr>
              <p:spPr>
                <a:xfrm>
                  <a:off x="7473436" y="1246189"/>
                  <a:ext cx="251443" cy="363764"/>
                </a:xfrm>
                <a:custGeom>
                  <a:avLst/>
                  <a:gdLst>
                    <a:gd name="connsiteX0" fmla="*/ 53723 w 242407"/>
                    <a:gd name="connsiteY0" fmla="*/ 21599 h 363764"/>
                    <a:gd name="connsiteX1" fmla="*/ 354 w 242407"/>
                    <a:gd name="connsiteY1" fmla="*/ 295563 h 363764"/>
                    <a:gd name="connsiteX2" fmla="*/ 78629 w 242407"/>
                    <a:gd name="connsiteY2" fmla="*/ 363164 h 363764"/>
                    <a:gd name="connsiteX3" fmla="*/ 96419 w 242407"/>
                    <a:gd name="connsiteY3" fmla="*/ 324027 h 363764"/>
                    <a:gd name="connsiteX4" fmla="*/ 164021 w 242407"/>
                    <a:gd name="connsiteY4" fmla="*/ 245751 h 363764"/>
                    <a:gd name="connsiteX5" fmla="*/ 242296 w 242407"/>
                    <a:gd name="connsiteY5" fmla="*/ 199497 h 363764"/>
                    <a:gd name="connsiteX6" fmla="*/ 146231 w 242407"/>
                    <a:gd name="connsiteY6" fmla="*/ 39388 h 363764"/>
                    <a:gd name="connsiteX7" fmla="*/ 53723 w 242407"/>
                    <a:gd name="connsiteY7" fmla="*/ 21599 h 363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2407" h="363764">
                      <a:moveTo>
                        <a:pt x="53723" y="21599"/>
                      </a:moveTo>
                      <a:cubicBezTo>
                        <a:pt x="29410" y="64295"/>
                        <a:pt x="-3797" y="238636"/>
                        <a:pt x="354" y="295563"/>
                      </a:cubicBezTo>
                      <a:cubicBezTo>
                        <a:pt x="4505" y="352490"/>
                        <a:pt x="62618" y="358420"/>
                        <a:pt x="78629" y="363164"/>
                      </a:cubicBezTo>
                      <a:cubicBezTo>
                        <a:pt x="94640" y="367908"/>
                        <a:pt x="82187" y="343596"/>
                        <a:pt x="96419" y="324027"/>
                      </a:cubicBezTo>
                      <a:cubicBezTo>
                        <a:pt x="110651" y="304458"/>
                        <a:pt x="139708" y="266506"/>
                        <a:pt x="164021" y="245751"/>
                      </a:cubicBezTo>
                      <a:cubicBezTo>
                        <a:pt x="188334" y="224996"/>
                        <a:pt x="245261" y="233891"/>
                        <a:pt x="242296" y="199497"/>
                      </a:cubicBezTo>
                      <a:cubicBezTo>
                        <a:pt x="239331" y="165103"/>
                        <a:pt x="171137" y="71410"/>
                        <a:pt x="146231" y="39388"/>
                      </a:cubicBezTo>
                      <a:cubicBezTo>
                        <a:pt x="121325" y="7366"/>
                        <a:pt x="78036" y="-21097"/>
                        <a:pt x="53723" y="21599"/>
                      </a:cubicBezTo>
                      <a:close/>
                    </a:path>
                  </a:pathLst>
                </a:custGeom>
                <a:solidFill>
                  <a:srgbClr val="8E7978"/>
                </a:solidFill>
                <a:ln w="12700">
                  <a:solidFill>
                    <a:srgbClr val="694647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Teardrop 102"/>
                <p:cNvSpPr/>
                <p:nvPr/>
              </p:nvSpPr>
              <p:spPr>
                <a:xfrm rot="9223648">
                  <a:off x="6787396" y="1565696"/>
                  <a:ext cx="762000" cy="762000"/>
                </a:xfrm>
                <a:prstGeom prst="teardrop">
                  <a:avLst>
                    <a:gd name="adj" fmla="val 109236"/>
                  </a:avLst>
                </a:prstGeom>
                <a:solidFill>
                  <a:srgbClr val="8E7978"/>
                </a:solidFill>
                <a:ln w="12700">
                  <a:solidFill>
                    <a:srgbClr val="694647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Freeform 103"/>
                <p:cNvSpPr/>
                <p:nvPr/>
              </p:nvSpPr>
              <p:spPr>
                <a:xfrm>
                  <a:off x="6965000" y="2228184"/>
                  <a:ext cx="171672" cy="179091"/>
                </a:xfrm>
                <a:custGeom>
                  <a:avLst/>
                  <a:gdLst>
                    <a:gd name="connsiteX0" fmla="*/ 2081 w 173057"/>
                    <a:gd name="connsiteY0" fmla="*/ 46511 h 179091"/>
                    <a:gd name="connsiteX1" fmla="*/ 37661 w 173057"/>
                    <a:gd name="connsiteY1" fmla="*/ 156808 h 179091"/>
                    <a:gd name="connsiteX2" fmla="*/ 80357 w 173057"/>
                    <a:gd name="connsiteY2" fmla="*/ 171040 h 179091"/>
                    <a:gd name="connsiteX3" fmla="*/ 172864 w 173057"/>
                    <a:gd name="connsiteY3" fmla="*/ 60743 h 179091"/>
                    <a:gd name="connsiteX4" fmla="*/ 101705 w 173057"/>
                    <a:gd name="connsiteY4" fmla="*/ 257 h 179091"/>
                    <a:gd name="connsiteX5" fmla="*/ 2081 w 173057"/>
                    <a:gd name="connsiteY5" fmla="*/ 46511 h 179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057" h="179091">
                      <a:moveTo>
                        <a:pt x="2081" y="46511"/>
                      </a:moveTo>
                      <a:cubicBezTo>
                        <a:pt x="-8593" y="72603"/>
                        <a:pt x="24615" y="136053"/>
                        <a:pt x="37661" y="156808"/>
                      </a:cubicBezTo>
                      <a:cubicBezTo>
                        <a:pt x="50707" y="177563"/>
                        <a:pt x="57823" y="187051"/>
                        <a:pt x="80357" y="171040"/>
                      </a:cubicBezTo>
                      <a:cubicBezTo>
                        <a:pt x="102891" y="155029"/>
                        <a:pt x="169306" y="89207"/>
                        <a:pt x="172864" y="60743"/>
                      </a:cubicBezTo>
                      <a:cubicBezTo>
                        <a:pt x="176422" y="32279"/>
                        <a:pt x="130169" y="3222"/>
                        <a:pt x="101705" y="257"/>
                      </a:cubicBezTo>
                      <a:cubicBezTo>
                        <a:pt x="73241" y="-2708"/>
                        <a:pt x="12755" y="20419"/>
                        <a:pt x="2081" y="46511"/>
                      </a:cubicBezTo>
                      <a:close/>
                    </a:path>
                  </a:pathLst>
                </a:custGeom>
                <a:solidFill>
                  <a:srgbClr val="CC0000"/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Freeform 104"/>
                <p:cNvSpPr/>
                <p:nvPr/>
              </p:nvSpPr>
              <p:spPr>
                <a:xfrm>
                  <a:off x="7048000" y="2253932"/>
                  <a:ext cx="105927" cy="115273"/>
                </a:xfrm>
                <a:custGeom>
                  <a:avLst/>
                  <a:gdLst>
                    <a:gd name="connsiteX0" fmla="*/ 20180 w 105927"/>
                    <a:gd name="connsiteY0" fmla="*/ 2973 h 115273"/>
                    <a:gd name="connsiteX1" fmla="*/ 2391 w 105927"/>
                    <a:gd name="connsiteY1" fmla="*/ 81249 h 115273"/>
                    <a:gd name="connsiteX2" fmla="*/ 59318 w 105927"/>
                    <a:gd name="connsiteY2" fmla="*/ 113270 h 115273"/>
                    <a:gd name="connsiteX3" fmla="*/ 105572 w 105927"/>
                    <a:gd name="connsiteY3" fmla="*/ 27879 h 115273"/>
                    <a:gd name="connsiteX4" fmla="*/ 20180 w 105927"/>
                    <a:gd name="connsiteY4" fmla="*/ 2973 h 115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927" h="115273">
                      <a:moveTo>
                        <a:pt x="20180" y="2973"/>
                      </a:moveTo>
                      <a:cubicBezTo>
                        <a:pt x="2983" y="11868"/>
                        <a:pt x="-4132" y="62866"/>
                        <a:pt x="2391" y="81249"/>
                      </a:cubicBezTo>
                      <a:cubicBezTo>
                        <a:pt x="8914" y="99632"/>
                        <a:pt x="42121" y="122165"/>
                        <a:pt x="59318" y="113270"/>
                      </a:cubicBezTo>
                      <a:cubicBezTo>
                        <a:pt x="76515" y="104375"/>
                        <a:pt x="109723" y="49820"/>
                        <a:pt x="105572" y="27879"/>
                      </a:cubicBezTo>
                      <a:cubicBezTo>
                        <a:pt x="101421" y="5938"/>
                        <a:pt x="37377" y="-5922"/>
                        <a:pt x="20180" y="2973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bg1">
                      <a:lumMod val="65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Freeform 105"/>
                <p:cNvSpPr/>
                <p:nvPr/>
              </p:nvSpPr>
              <p:spPr>
                <a:xfrm>
                  <a:off x="6945672" y="2229313"/>
                  <a:ext cx="97939" cy="105646"/>
                </a:xfrm>
                <a:custGeom>
                  <a:avLst/>
                  <a:gdLst>
                    <a:gd name="connsiteX0" fmla="*/ 94045 w 97939"/>
                    <a:gd name="connsiteY0" fmla="*/ 13360 h 105646"/>
                    <a:gd name="connsiteX1" fmla="*/ 76255 w 97939"/>
                    <a:gd name="connsiteY1" fmla="*/ 95194 h 105646"/>
                    <a:gd name="connsiteX2" fmla="*/ 12211 w 97939"/>
                    <a:gd name="connsiteY2" fmla="*/ 95194 h 105646"/>
                    <a:gd name="connsiteX3" fmla="*/ 8653 w 97939"/>
                    <a:gd name="connsiteY3" fmla="*/ 9802 h 105646"/>
                    <a:gd name="connsiteX4" fmla="*/ 94045 w 97939"/>
                    <a:gd name="connsiteY4" fmla="*/ 13360 h 105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7939" h="105646">
                      <a:moveTo>
                        <a:pt x="94045" y="13360"/>
                      </a:moveTo>
                      <a:cubicBezTo>
                        <a:pt x="105312" y="27592"/>
                        <a:pt x="89894" y="81555"/>
                        <a:pt x="76255" y="95194"/>
                      </a:cubicBezTo>
                      <a:cubicBezTo>
                        <a:pt x="62616" y="108833"/>
                        <a:pt x="23478" y="109426"/>
                        <a:pt x="12211" y="95194"/>
                      </a:cubicBezTo>
                      <a:cubicBezTo>
                        <a:pt x="944" y="80962"/>
                        <a:pt x="-6765" y="25813"/>
                        <a:pt x="8653" y="9802"/>
                      </a:cubicBezTo>
                      <a:cubicBezTo>
                        <a:pt x="24071" y="-6209"/>
                        <a:pt x="82778" y="-872"/>
                        <a:pt x="94045" y="1336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bg1">
                      <a:lumMod val="65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Oval 106"/>
                <p:cNvSpPr/>
                <p:nvPr/>
              </p:nvSpPr>
              <p:spPr>
                <a:xfrm rot="1129393">
                  <a:off x="6630314" y="1909256"/>
                  <a:ext cx="511800" cy="380998"/>
                </a:xfrm>
                <a:prstGeom prst="ellipse">
                  <a:avLst/>
                </a:prstGeom>
                <a:solidFill>
                  <a:srgbClr val="EEEEE2"/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" name="Oval 107"/>
                <p:cNvSpPr/>
                <p:nvPr/>
              </p:nvSpPr>
              <p:spPr>
                <a:xfrm rot="571007">
                  <a:off x="7029826" y="1995522"/>
                  <a:ext cx="511800" cy="380998"/>
                </a:xfrm>
                <a:prstGeom prst="ellipse">
                  <a:avLst/>
                </a:prstGeom>
                <a:solidFill>
                  <a:srgbClr val="EEEEE2"/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09" name="Group 108"/>
                <p:cNvGrpSpPr/>
                <p:nvPr/>
              </p:nvGrpSpPr>
              <p:grpSpPr>
                <a:xfrm rot="895274">
                  <a:off x="7205729" y="1757703"/>
                  <a:ext cx="198725" cy="212597"/>
                  <a:chOff x="5867400" y="2235009"/>
                  <a:chExt cx="228600" cy="212597"/>
                </a:xfrm>
              </p:grpSpPr>
              <p:sp>
                <p:nvSpPr>
                  <p:cNvPr id="139" name="Oval 138"/>
                  <p:cNvSpPr/>
                  <p:nvPr/>
                </p:nvSpPr>
                <p:spPr>
                  <a:xfrm>
                    <a:off x="5867400" y="2235009"/>
                    <a:ext cx="228600" cy="212597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0" name="Oval 139"/>
                  <p:cNvSpPr/>
                  <p:nvPr/>
                </p:nvSpPr>
                <p:spPr>
                  <a:xfrm>
                    <a:off x="5914320" y="2265107"/>
                    <a:ext cx="143579" cy="152400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1" name="Oval 140"/>
                  <p:cNvSpPr/>
                  <p:nvPr/>
                </p:nvSpPr>
                <p:spPr>
                  <a:xfrm>
                    <a:off x="5982903" y="2289187"/>
                    <a:ext cx="45719" cy="45719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10" name="Group 109"/>
                <p:cNvGrpSpPr/>
                <p:nvPr/>
              </p:nvGrpSpPr>
              <p:grpSpPr>
                <a:xfrm rot="895274">
                  <a:off x="6928550" y="1696830"/>
                  <a:ext cx="198725" cy="212597"/>
                  <a:chOff x="5867394" y="2235009"/>
                  <a:chExt cx="228600" cy="212597"/>
                </a:xfrm>
              </p:grpSpPr>
              <p:sp>
                <p:nvSpPr>
                  <p:cNvPr id="136" name="Oval 135"/>
                  <p:cNvSpPr/>
                  <p:nvPr/>
                </p:nvSpPr>
                <p:spPr>
                  <a:xfrm>
                    <a:off x="5867394" y="2235009"/>
                    <a:ext cx="228600" cy="212597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7" name="Oval 136"/>
                  <p:cNvSpPr/>
                  <p:nvPr/>
                </p:nvSpPr>
                <p:spPr>
                  <a:xfrm>
                    <a:off x="5914320" y="2265107"/>
                    <a:ext cx="143579" cy="152400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8" name="Oval 137"/>
                  <p:cNvSpPr/>
                  <p:nvPr/>
                </p:nvSpPr>
                <p:spPr>
                  <a:xfrm>
                    <a:off x="5982903" y="2289187"/>
                    <a:ext cx="45719" cy="45719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11" name="Oval 110"/>
                <p:cNvSpPr/>
                <p:nvPr/>
              </p:nvSpPr>
              <p:spPr>
                <a:xfrm>
                  <a:off x="7224004" y="2054036"/>
                  <a:ext cx="45719" cy="45719"/>
                </a:xfrm>
                <a:prstGeom prst="ellipse">
                  <a:avLst/>
                </a:prstGeom>
                <a:solidFill>
                  <a:srgbClr val="674343"/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Oval 111"/>
                <p:cNvSpPr/>
                <p:nvPr/>
              </p:nvSpPr>
              <p:spPr>
                <a:xfrm>
                  <a:off x="7373942" y="2067175"/>
                  <a:ext cx="45719" cy="45719"/>
                </a:xfrm>
                <a:prstGeom prst="ellipse">
                  <a:avLst/>
                </a:prstGeom>
                <a:solidFill>
                  <a:srgbClr val="674343"/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" name="Oval 112"/>
                <p:cNvSpPr/>
                <p:nvPr/>
              </p:nvSpPr>
              <p:spPr>
                <a:xfrm>
                  <a:off x="7443479" y="2189993"/>
                  <a:ext cx="45719" cy="45719"/>
                </a:xfrm>
                <a:prstGeom prst="ellipse">
                  <a:avLst/>
                </a:prstGeom>
                <a:solidFill>
                  <a:srgbClr val="674343"/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Oval 113"/>
                <p:cNvSpPr/>
                <p:nvPr/>
              </p:nvSpPr>
              <p:spPr>
                <a:xfrm>
                  <a:off x="7293826" y="2134588"/>
                  <a:ext cx="45719" cy="45719"/>
                </a:xfrm>
                <a:prstGeom prst="ellipse">
                  <a:avLst/>
                </a:prstGeom>
                <a:solidFill>
                  <a:srgbClr val="674343"/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Oval 114"/>
                <p:cNvSpPr/>
                <p:nvPr/>
              </p:nvSpPr>
              <p:spPr>
                <a:xfrm>
                  <a:off x="7360638" y="2244333"/>
                  <a:ext cx="45719" cy="45719"/>
                </a:xfrm>
                <a:prstGeom prst="ellipse">
                  <a:avLst/>
                </a:prstGeom>
                <a:solidFill>
                  <a:srgbClr val="674343"/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6" name="Oval 115"/>
                <p:cNvSpPr/>
                <p:nvPr/>
              </p:nvSpPr>
              <p:spPr>
                <a:xfrm>
                  <a:off x="7248107" y="2212852"/>
                  <a:ext cx="45719" cy="45719"/>
                </a:xfrm>
                <a:prstGeom prst="ellipse">
                  <a:avLst/>
                </a:prstGeom>
                <a:solidFill>
                  <a:srgbClr val="674343"/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7" name="Oval 116"/>
                <p:cNvSpPr/>
                <p:nvPr/>
              </p:nvSpPr>
              <p:spPr>
                <a:xfrm>
                  <a:off x="7378051" y="2146434"/>
                  <a:ext cx="45719" cy="45719"/>
                </a:xfrm>
                <a:prstGeom prst="ellipse">
                  <a:avLst/>
                </a:prstGeom>
                <a:solidFill>
                  <a:srgbClr val="674343"/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Oval 117"/>
                <p:cNvSpPr/>
                <p:nvPr/>
              </p:nvSpPr>
              <p:spPr>
                <a:xfrm>
                  <a:off x="7457089" y="2115668"/>
                  <a:ext cx="45719" cy="45719"/>
                </a:xfrm>
                <a:prstGeom prst="ellipse">
                  <a:avLst/>
                </a:prstGeom>
                <a:solidFill>
                  <a:srgbClr val="674343"/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Oval 118"/>
                <p:cNvSpPr/>
                <p:nvPr/>
              </p:nvSpPr>
              <p:spPr>
                <a:xfrm>
                  <a:off x="6705600" y="1961665"/>
                  <a:ext cx="45719" cy="45719"/>
                </a:xfrm>
                <a:prstGeom prst="ellipse">
                  <a:avLst/>
                </a:prstGeom>
                <a:solidFill>
                  <a:srgbClr val="674343"/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" name="Oval 119"/>
                <p:cNvSpPr/>
                <p:nvPr/>
              </p:nvSpPr>
              <p:spPr>
                <a:xfrm>
                  <a:off x="6667024" y="2061180"/>
                  <a:ext cx="45719" cy="45719"/>
                </a:xfrm>
                <a:prstGeom prst="ellipse">
                  <a:avLst/>
                </a:prstGeom>
                <a:solidFill>
                  <a:srgbClr val="674343"/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Oval 120"/>
                <p:cNvSpPr/>
                <p:nvPr/>
              </p:nvSpPr>
              <p:spPr>
                <a:xfrm>
                  <a:off x="6769998" y="2049605"/>
                  <a:ext cx="45719" cy="45719"/>
                </a:xfrm>
                <a:prstGeom prst="ellipse">
                  <a:avLst/>
                </a:prstGeom>
                <a:solidFill>
                  <a:srgbClr val="674343"/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" name="Oval 121"/>
                <p:cNvSpPr/>
                <p:nvPr/>
              </p:nvSpPr>
              <p:spPr>
                <a:xfrm>
                  <a:off x="6878407" y="2006625"/>
                  <a:ext cx="45719" cy="45719"/>
                </a:xfrm>
                <a:prstGeom prst="ellipse">
                  <a:avLst/>
                </a:prstGeom>
                <a:solidFill>
                  <a:srgbClr val="674343"/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" name="Oval 122"/>
                <p:cNvSpPr/>
                <p:nvPr/>
              </p:nvSpPr>
              <p:spPr>
                <a:xfrm>
                  <a:off x="6839831" y="2106140"/>
                  <a:ext cx="45719" cy="45719"/>
                </a:xfrm>
                <a:prstGeom prst="ellipse">
                  <a:avLst/>
                </a:prstGeom>
                <a:solidFill>
                  <a:srgbClr val="674343"/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Oval 123"/>
                <p:cNvSpPr/>
                <p:nvPr/>
              </p:nvSpPr>
              <p:spPr>
                <a:xfrm>
                  <a:off x="6942805" y="2094565"/>
                  <a:ext cx="45719" cy="45719"/>
                </a:xfrm>
                <a:prstGeom prst="ellipse">
                  <a:avLst/>
                </a:prstGeom>
                <a:solidFill>
                  <a:srgbClr val="674343"/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Oval 124"/>
                <p:cNvSpPr/>
                <p:nvPr/>
              </p:nvSpPr>
              <p:spPr>
                <a:xfrm>
                  <a:off x="6791341" y="1946582"/>
                  <a:ext cx="45719" cy="45719"/>
                </a:xfrm>
                <a:prstGeom prst="ellipse">
                  <a:avLst/>
                </a:prstGeom>
                <a:solidFill>
                  <a:srgbClr val="674343"/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" name="Oval 125"/>
                <p:cNvSpPr/>
                <p:nvPr/>
              </p:nvSpPr>
              <p:spPr>
                <a:xfrm>
                  <a:off x="6895274" y="1932974"/>
                  <a:ext cx="45719" cy="45719"/>
                </a:xfrm>
                <a:prstGeom prst="ellipse">
                  <a:avLst/>
                </a:prstGeom>
                <a:solidFill>
                  <a:srgbClr val="674343"/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7" name="Freeform 126"/>
                <p:cNvSpPr/>
                <p:nvPr/>
              </p:nvSpPr>
              <p:spPr>
                <a:xfrm rot="1153241">
                  <a:off x="7370707" y="2189049"/>
                  <a:ext cx="471487" cy="78271"/>
                </a:xfrm>
                <a:custGeom>
                  <a:avLst/>
                  <a:gdLst>
                    <a:gd name="connsiteX0" fmla="*/ 0 w 471487"/>
                    <a:gd name="connsiteY0" fmla="*/ 51283 h 78271"/>
                    <a:gd name="connsiteX1" fmla="*/ 233362 w 471487"/>
                    <a:gd name="connsiteY1" fmla="*/ 483 h 78271"/>
                    <a:gd name="connsiteX2" fmla="*/ 471487 w 471487"/>
                    <a:gd name="connsiteY2" fmla="*/ 78271 h 78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1487" h="78271">
                      <a:moveTo>
                        <a:pt x="0" y="51283"/>
                      </a:moveTo>
                      <a:cubicBezTo>
                        <a:pt x="77390" y="23634"/>
                        <a:pt x="154781" y="-4015"/>
                        <a:pt x="233362" y="483"/>
                      </a:cubicBezTo>
                      <a:cubicBezTo>
                        <a:pt x="311943" y="4981"/>
                        <a:pt x="391715" y="41626"/>
                        <a:pt x="471487" y="78271"/>
                      </a:cubicBezTo>
                    </a:path>
                  </a:pathLst>
                </a:custGeom>
                <a:noFill/>
                <a:ln w="12700">
                  <a:solidFill>
                    <a:srgbClr val="674343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28" name="Freeform 127"/>
                <p:cNvSpPr/>
                <p:nvPr/>
              </p:nvSpPr>
              <p:spPr>
                <a:xfrm rot="532409">
                  <a:off x="7474360" y="2122251"/>
                  <a:ext cx="471487" cy="78271"/>
                </a:xfrm>
                <a:custGeom>
                  <a:avLst/>
                  <a:gdLst>
                    <a:gd name="connsiteX0" fmla="*/ 0 w 471487"/>
                    <a:gd name="connsiteY0" fmla="*/ 51283 h 78271"/>
                    <a:gd name="connsiteX1" fmla="*/ 233362 w 471487"/>
                    <a:gd name="connsiteY1" fmla="*/ 483 h 78271"/>
                    <a:gd name="connsiteX2" fmla="*/ 471487 w 471487"/>
                    <a:gd name="connsiteY2" fmla="*/ 78271 h 78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1487" h="78271">
                      <a:moveTo>
                        <a:pt x="0" y="51283"/>
                      </a:moveTo>
                      <a:cubicBezTo>
                        <a:pt x="77390" y="23634"/>
                        <a:pt x="154781" y="-4015"/>
                        <a:pt x="233362" y="483"/>
                      </a:cubicBezTo>
                      <a:cubicBezTo>
                        <a:pt x="311943" y="4981"/>
                        <a:pt x="391715" y="41626"/>
                        <a:pt x="471487" y="78271"/>
                      </a:cubicBezTo>
                    </a:path>
                  </a:pathLst>
                </a:custGeom>
                <a:noFill/>
                <a:ln w="12700">
                  <a:solidFill>
                    <a:srgbClr val="674343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29" name="Freeform 128"/>
                <p:cNvSpPr/>
                <p:nvPr/>
              </p:nvSpPr>
              <p:spPr>
                <a:xfrm rot="1361984">
                  <a:off x="7369155" y="2298979"/>
                  <a:ext cx="351371" cy="45719"/>
                </a:xfrm>
                <a:custGeom>
                  <a:avLst/>
                  <a:gdLst>
                    <a:gd name="connsiteX0" fmla="*/ 0 w 471487"/>
                    <a:gd name="connsiteY0" fmla="*/ 51283 h 78271"/>
                    <a:gd name="connsiteX1" fmla="*/ 233362 w 471487"/>
                    <a:gd name="connsiteY1" fmla="*/ 483 h 78271"/>
                    <a:gd name="connsiteX2" fmla="*/ 471487 w 471487"/>
                    <a:gd name="connsiteY2" fmla="*/ 78271 h 78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1487" h="78271">
                      <a:moveTo>
                        <a:pt x="0" y="51283"/>
                      </a:moveTo>
                      <a:cubicBezTo>
                        <a:pt x="77390" y="23634"/>
                        <a:pt x="154781" y="-4015"/>
                        <a:pt x="233362" y="483"/>
                      </a:cubicBezTo>
                      <a:cubicBezTo>
                        <a:pt x="311943" y="4981"/>
                        <a:pt x="391715" y="41626"/>
                        <a:pt x="471487" y="78271"/>
                      </a:cubicBezTo>
                    </a:path>
                  </a:pathLst>
                </a:custGeom>
                <a:noFill/>
                <a:ln w="12700">
                  <a:solidFill>
                    <a:srgbClr val="674343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30" name="Freeform 129"/>
                <p:cNvSpPr/>
                <p:nvPr/>
              </p:nvSpPr>
              <p:spPr>
                <a:xfrm>
                  <a:off x="7404224" y="2010366"/>
                  <a:ext cx="444500" cy="83956"/>
                </a:xfrm>
                <a:custGeom>
                  <a:avLst/>
                  <a:gdLst>
                    <a:gd name="connsiteX0" fmla="*/ 0 w 444500"/>
                    <a:gd name="connsiteY0" fmla="*/ 83956 h 83956"/>
                    <a:gd name="connsiteX1" fmla="*/ 228600 w 444500"/>
                    <a:gd name="connsiteY1" fmla="*/ 2993 h 83956"/>
                    <a:gd name="connsiteX2" fmla="*/ 444500 w 444500"/>
                    <a:gd name="connsiteY2" fmla="*/ 25218 h 83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44500" h="83956">
                      <a:moveTo>
                        <a:pt x="0" y="83956"/>
                      </a:moveTo>
                      <a:cubicBezTo>
                        <a:pt x="77258" y="48369"/>
                        <a:pt x="154517" y="12783"/>
                        <a:pt x="228600" y="2993"/>
                      </a:cubicBezTo>
                      <a:cubicBezTo>
                        <a:pt x="302683" y="-6797"/>
                        <a:pt x="373591" y="9210"/>
                        <a:pt x="444500" y="25218"/>
                      </a:cubicBezTo>
                    </a:path>
                  </a:pathLst>
                </a:custGeom>
                <a:noFill/>
                <a:ln w="12700">
                  <a:solidFill>
                    <a:srgbClr val="674343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31" name="Freeform 130"/>
                <p:cNvSpPr/>
                <p:nvPr/>
              </p:nvSpPr>
              <p:spPr>
                <a:xfrm>
                  <a:off x="6401381" y="1801096"/>
                  <a:ext cx="415925" cy="170998"/>
                </a:xfrm>
                <a:custGeom>
                  <a:avLst/>
                  <a:gdLst>
                    <a:gd name="connsiteX0" fmla="*/ 415925 w 415925"/>
                    <a:gd name="connsiteY0" fmla="*/ 170998 h 170998"/>
                    <a:gd name="connsiteX1" fmla="*/ 187325 w 415925"/>
                    <a:gd name="connsiteY1" fmla="*/ 10661 h 170998"/>
                    <a:gd name="connsiteX2" fmla="*/ 0 w 415925"/>
                    <a:gd name="connsiteY2" fmla="*/ 28123 h 170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15925" h="170998">
                      <a:moveTo>
                        <a:pt x="415925" y="170998"/>
                      </a:moveTo>
                      <a:cubicBezTo>
                        <a:pt x="336285" y="102735"/>
                        <a:pt x="256646" y="34473"/>
                        <a:pt x="187325" y="10661"/>
                      </a:cubicBezTo>
                      <a:cubicBezTo>
                        <a:pt x="118004" y="-13151"/>
                        <a:pt x="59002" y="7486"/>
                        <a:pt x="0" y="28123"/>
                      </a:cubicBezTo>
                    </a:path>
                  </a:pathLst>
                </a:custGeom>
                <a:noFill/>
                <a:ln w="12700">
                  <a:solidFill>
                    <a:srgbClr val="674343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32" name="Freeform 131"/>
                <p:cNvSpPr/>
                <p:nvPr/>
              </p:nvSpPr>
              <p:spPr>
                <a:xfrm>
                  <a:off x="6264856" y="1925795"/>
                  <a:ext cx="460375" cy="68524"/>
                </a:xfrm>
                <a:custGeom>
                  <a:avLst/>
                  <a:gdLst>
                    <a:gd name="connsiteX0" fmla="*/ 460375 w 460375"/>
                    <a:gd name="connsiteY0" fmla="*/ 49474 h 68524"/>
                    <a:gd name="connsiteX1" fmla="*/ 149225 w 460375"/>
                    <a:gd name="connsiteY1" fmla="*/ 262 h 68524"/>
                    <a:gd name="connsiteX2" fmla="*/ 0 w 460375"/>
                    <a:gd name="connsiteY2" fmla="*/ 68524 h 68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60375" h="68524">
                      <a:moveTo>
                        <a:pt x="460375" y="49474"/>
                      </a:moveTo>
                      <a:cubicBezTo>
                        <a:pt x="343164" y="23280"/>
                        <a:pt x="225954" y="-2913"/>
                        <a:pt x="149225" y="262"/>
                      </a:cubicBezTo>
                      <a:cubicBezTo>
                        <a:pt x="72496" y="3437"/>
                        <a:pt x="36248" y="35980"/>
                        <a:pt x="0" y="68524"/>
                      </a:cubicBezTo>
                    </a:path>
                  </a:pathLst>
                </a:custGeom>
                <a:noFill/>
                <a:ln w="12700">
                  <a:solidFill>
                    <a:srgbClr val="674343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33" name="Freeform 132"/>
                <p:cNvSpPr/>
                <p:nvPr/>
              </p:nvSpPr>
              <p:spPr>
                <a:xfrm>
                  <a:off x="6375981" y="2035242"/>
                  <a:ext cx="417513" cy="62265"/>
                </a:xfrm>
                <a:custGeom>
                  <a:avLst/>
                  <a:gdLst>
                    <a:gd name="connsiteX0" fmla="*/ 417513 w 417513"/>
                    <a:gd name="connsiteY0" fmla="*/ 41627 h 62265"/>
                    <a:gd name="connsiteX1" fmla="*/ 144463 w 417513"/>
                    <a:gd name="connsiteY1" fmla="*/ 352 h 62265"/>
                    <a:gd name="connsiteX2" fmla="*/ 0 w 417513"/>
                    <a:gd name="connsiteY2" fmla="*/ 62265 h 62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17513" h="62265">
                      <a:moveTo>
                        <a:pt x="417513" y="41627"/>
                      </a:moveTo>
                      <a:cubicBezTo>
                        <a:pt x="315780" y="19269"/>
                        <a:pt x="214048" y="-3088"/>
                        <a:pt x="144463" y="352"/>
                      </a:cubicBezTo>
                      <a:cubicBezTo>
                        <a:pt x="74878" y="3792"/>
                        <a:pt x="37439" y="33028"/>
                        <a:pt x="0" y="62265"/>
                      </a:cubicBezTo>
                    </a:path>
                  </a:pathLst>
                </a:custGeom>
                <a:noFill/>
                <a:ln w="12700">
                  <a:solidFill>
                    <a:srgbClr val="674343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34" name="Freeform 133"/>
                <p:cNvSpPr/>
                <p:nvPr/>
              </p:nvSpPr>
              <p:spPr>
                <a:xfrm>
                  <a:off x="6542669" y="2122731"/>
                  <a:ext cx="315912" cy="82726"/>
                </a:xfrm>
                <a:custGeom>
                  <a:avLst/>
                  <a:gdLst>
                    <a:gd name="connsiteX0" fmla="*/ 315912 w 315912"/>
                    <a:gd name="connsiteY0" fmla="*/ 14463 h 82726"/>
                    <a:gd name="connsiteX1" fmla="*/ 84137 w 315912"/>
                    <a:gd name="connsiteY1" fmla="*/ 4938 h 82726"/>
                    <a:gd name="connsiteX2" fmla="*/ 0 w 315912"/>
                    <a:gd name="connsiteY2" fmla="*/ 82726 h 82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15912" h="82726">
                      <a:moveTo>
                        <a:pt x="315912" y="14463"/>
                      </a:moveTo>
                      <a:cubicBezTo>
                        <a:pt x="226350" y="4012"/>
                        <a:pt x="136789" y="-6439"/>
                        <a:pt x="84137" y="4938"/>
                      </a:cubicBezTo>
                      <a:cubicBezTo>
                        <a:pt x="31485" y="16315"/>
                        <a:pt x="15742" y="49520"/>
                        <a:pt x="0" y="82726"/>
                      </a:cubicBezTo>
                    </a:path>
                  </a:pathLst>
                </a:custGeom>
                <a:noFill/>
                <a:ln w="12700">
                  <a:solidFill>
                    <a:srgbClr val="674343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35" name="Freeform 134"/>
                <p:cNvSpPr/>
                <p:nvPr/>
              </p:nvSpPr>
              <p:spPr>
                <a:xfrm>
                  <a:off x="7060054" y="1915339"/>
                  <a:ext cx="126036" cy="138372"/>
                </a:xfrm>
                <a:custGeom>
                  <a:avLst/>
                  <a:gdLst>
                    <a:gd name="connsiteX0" fmla="*/ 11684 w 126036"/>
                    <a:gd name="connsiteY0" fmla="*/ 3558 h 138372"/>
                    <a:gd name="connsiteX1" fmla="*/ 8126 w 126036"/>
                    <a:gd name="connsiteY1" fmla="*/ 110298 h 138372"/>
                    <a:gd name="connsiteX2" fmla="*/ 50822 w 126036"/>
                    <a:gd name="connsiteY2" fmla="*/ 128087 h 138372"/>
                    <a:gd name="connsiteX3" fmla="*/ 79286 w 126036"/>
                    <a:gd name="connsiteY3" fmla="*/ 131645 h 138372"/>
                    <a:gd name="connsiteX4" fmla="*/ 125540 w 126036"/>
                    <a:gd name="connsiteY4" fmla="*/ 35580 h 138372"/>
                    <a:gd name="connsiteX5" fmla="*/ 11684 w 126036"/>
                    <a:gd name="connsiteY5" fmla="*/ 3558 h 138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6036" h="138372">
                      <a:moveTo>
                        <a:pt x="11684" y="3558"/>
                      </a:moveTo>
                      <a:cubicBezTo>
                        <a:pt x="-7885" y="16011"/>
                        <a:pt x="1603" y="89543"/>
                        <a:pt x="8126" y="110298"/>
                      </a:cubicBezTo>
                      <a:cubicBezTo>
                        <a:pt x="14649" y="131053"/>
                        <a:pt x="38962" y="124529"/>
                        <a:pt x="50822" y="128087"/>
                      </a:cubicBezTo>
                      <a:cubicBezTo>
                        <a:pt x="62682" y="131645"/>
                        <a:pt x="66833" y="147063"/>
                        <a:pt x="79286" y="131645"/>
                      </a:cubicBezTo>
                      <a:cubicBezTo>
                        <a:pt x="91739" y="116227"/>
                        <a:pt x="130877" y="57521"/>
                        <a:pt x="125540" y="35580"/>
                      </a:cubicBezTo>
                      <a:cubicBezTo>
                        <a:pt x="120203" y="13639"/>
                        <a:pt x="31253" y="-8895"/>
                        <a:pt x="11684" y="3558"/>
                      </a:cubicBezTo>
                      <a:close/>
                    </a:path>
                  </a:pathLst>
                </a:custGeom>
                <a:solidFill>
                  <a:srgbClr val="FF99CC"/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4218700" y="2346906"/>
                <a:ext cx="2363495" cy="2158491"/>
                <a:chOff x="3310531" y="2191934"/>
                <a:chExt cx="2363495" cy="2158491"/>
              </a:xfrm>
            </p:grpSpPr>
            <p:grpSp>
              <p:nvGrpSpPr>
                <p:cNvPr id="30" name="Group 29"/>
                <p:cNvGrpSpPr/>
                <p:nvPr/>
              </p:nvGrpSpPr>
              <p:grpSpPr>
                <a:xfrm rot="5042835">
                  <a:off x="4343765" y="2814306"/>
                  <a:ext cx="570236" cy="771679"/>
                  <a:chOff x="762000" y="1662233"/>
                  <a:chExt cx="759597" cy="1027934"/>
                </a:xfrm>
              </p:grpSpPr>
              <p:sp>
                <p:nvSpPr>
                  <p:cNvPr id="93" name="Freeform 92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94" name="Freeform 93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95" name="Oval 94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96" name="Oval 95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97" name="Oval 96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31" name="Group 30"/>
                <p:cNvGrpSpPr/>
                <p:nvPr/>
              </p:nvGrpSpPr>
              <p:grpSpPr>
                <a:xfrm rot="17615623">
                  <a:off x="3844501" y="2771224"/>
                  <a:ext cx="570236" cy="771679"/>
                  <a:chOff x="762000" y="1662233"/>
                  <a:chExt cx="759597" cy="1027934"/>
                </a:xfrm>
              </p:grpSpPr>
              <p:sp>
                <p:nvSpPr>
                  <p:cNvPr id="88" name="Freeform 87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5" cstate="print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89" name="Freeform 88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90" name="Oval 89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91" name="Oval 90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92" name="Oval 91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32" name="Group 31"/>
                <p:cNvGrpSpPr/>
                <p:nvPr/>
              </p:nvGrpSpPr>
              <p:grpSpPr>
                <a:xfrm>
                  <a:off x="4029183" y="2836003"/>
                  <a:ext cx="570236" cy="771679"/>
                  <a:chOff x="762000" y="1662233"/>
                  <a:chExt cx="759597" cy="1027934"/>
                </a:xfrm>
              </p:grpSpPr>
              <p:sp>
                <p:nvSpPr>
                  <p:cNvPr id="83" name="Freeform 82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84" name="Freeform 83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85" name="Oval 84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86" name="Oval 85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87" name="Oval 86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33" name="Group 32"/>
                <p:cNvGrpSpPr/>
                <p:nvPr/>
              </p:nvGrpSpPr>
              <p:grpSpPr>
                <a:xfrm rot="20277872">
                  <a:off x="3559074" y="2888159"/>
                  <a:ext cx="570236" cy="771679"/>
                  <a:chOff x="762000" y="1662233"/>
                  <a:chExt cx="759597" cy="1027934"/>
                </a:xfrm>
              </p:grpSpPr>
              <p:sp>
                <p:nvSpPr>
                  <p:cNvPr id="78" name="Freeform 77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7">
                      <a:duotone>
                        <a:schemeClr val="accent5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79" name="Freeform 78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80" name="Oval 79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81" name="Oval 80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82" name="Oval 81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sp>
              <p:nvSpPr>
                <p:cNvPr id="34" name="Freeform 33"/>
                <p:cNvSpPr/>
                <p:nvPr/>
              </p:nvSpPr>
              <p:spPr>
                <a:xfrm>
                  <a:off x="3755830" y="2373760"/>
                  <a:ext cx="1293897" cy="1296172"/>
                </a:xfrm>
                <a:custGeom>
                  <a:avLst/>
                  <a:gdLst>
                    <a:gd name="connsiteX0" fmla="*/ 6403 w 1293897"/>
                    <a:gd name="connsiteY0" fmla="*/ 1197404 h 1296172"/>
                    <a:gd name="connsiteX1" fmla="*/ 83740 w 1293897"/>
                    <a:gd name="connsiteY1" fmla="*/ 537762 h 1296172"/>
                    <a:gd name="connsiteX2" fmla="*/ 620552 w 1293897"/>
                    <a:gd name="connsiteY2" fmla="*/ 5500 h 1296172"/>
                    <a:gd name="connsiteX3" fmla="*/ 1107322 w 1293897"/>
                    <a:gd name="connsiteY3" fmla="*/ 305750 h 1296172"/>
                    <a:gd name="connsiteX4" fmla="*/ 1293842 w 1293897"/>
                    <a:gd name="connsiteY4" fmla="*/ 1006336 h 1296172"/>
                    <a:gd name="connsiteX5" fmla="*/ 1125519 w 1293897"/>
                    <a:gd name="connsiteY5" fmla="*/ 997237 h 1296172"/>
                    <a:gd name="connsiteX6" fmla="*/ 998140 w 1293897"/>
                    <a:gd name="connsiteY6" fmla="*/ 464974 h 1296172"/>
                    <a:gd name="connsiteX7" fmla="*/ 679692 w 1293897"/>
                    <a:gd name="connsiteY7" fmla="*/ 69189 h 1296172"/>
                    <a:gd name="connsiteX8" fmla="*/ 270260 w 1293897"/>
                    <a:gd name="connsiteY8" fmla="*/ 542312 h 1296172"/>
                    <a:gd name="connsiteX9" fmla="*/ 142880 w 1293897"/>
                    <a:gd name="connsiteY9" fmla="*/ 828915 h 1296172"/>
                    <a:gd name="connsiteX10" fmla="*/ 133782 w 1293897"/>
                    <a:gd name="connsiteY10" fmla="*/ 1256544 h 1296172"/>
                    <a:gd name="connsiteX11" fmla="*/ 6403 w 1293897"/>
                    <a:gd name="connsiteY11" fmla="*/ 1197404 h 1296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93897" h="1296172">
                      <a:moveTo>
                        <a:pt x="6403" y="1197404"/>
                      </a:moveTo>
                      <a:cubicBezTo>
                        <a:pt x="-1937" y="1077607"/>
                        <a:pt x="-18618" y="736413"/>
                        <a:pt x="83740" y="537762"/>
                      </a:cubicBezTo>
                      <a:cubicBezTo>
                        <a:pt x="186098" y="339111"/>
                        <a:pt x="449955" y="44169"/>
                        <a:pt x="620552" y="5500"/>
                      </a:cubicBezTo>
                      <a:cubicBezTo>
                        <a:pt x="791149" y="-33169"/>
                        <a:pt x="995107" y="138944"/>
                        <a:pt x="1107322" y="305750"/>
                      </a:cubicBezTo>
                      <a:cubicBezTo>
                        <a:pt x="1219537" y="472556"/>
                        <a:pt x="1290809" y="891088"/>
                        <a:pt x="1293842" y="1006336"/>
                      </a:cubicBezTo>
                      <a:cubicBezTo>
                        <a:pt x="1296875" y="1121584"/>
                        <a:pt x="1174803" y="1087464"/>
                        <a:pt x="1125519" y="997237"/>
                      </a:cubicBezTo>
                      <a:cubicBezTo>
                        <a:pt x="1076235" y="907010"/>
                        <a:pt x="1072444" y="619649"/>
                        <a:pt x="998140" y="464974"/>
                      </a:cubicBezTo>
                      <a:cubicBezTo>
                        <a:pt x="923836" y="310299"/>
                        <a:pt x="801005" y="56299"/>
                        <a:pt x="679692" y="69189"/>
                      </a:cubicBezTo>
                      <a:cubicBezTo>
                        <a:pt x="558379" y="82079"/>
                        <a:pt x="359729" y="415691"/>
                        <a:pt x="270260" y="542312"/>
                      </a:cubicBezTo>
                      <a:cubicBezTo>
                        <a:pt x="180791" y="668933"/>
                        <a:pt x="165626" y="709877"/>
                        <a:pt x="142880" y="828915"/>
                      </a:cubicBezTo>
                      <a:cubicBezTo>
                        <a:pt x="120134" y="947953"/>
                        <a:pt x="155012" y="1196646"/>
                        <a:pt x="133782" y="1256544"/>
                      </a:cubicBezTo>
                      <a:cubicBezTo>
                        <a:pt x="112552" y="1316442"/>
                        <a:pt x="14743" y="1317201"/>
                        <a:pt x="6403" y="1197404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8632A"/>
                    </a:gs>
                    <a:gs pos="50000">
                      <a:srgbClr val="994F1E"/>
                    </a:gs>
                    <a:gs pos="100000">
                      <a:srgbClr val="542201"/>
                    </a:gs>
                  </a:gsLst>
                  <a:lin ang="5400000" scaled="1"/>
                  <a:tileRect/>
                </a:gra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5" name="Group 34"/>
                <p:cNvGrpSpPr/>
                <p:nvPr/>
              </p:nvGrpSpPr>
              <p:grpSpPr>
                <a:xfrm rot="1116165">
                  <a:off x="4345883" y="2957610"/>
                  <a:ext cx="570236" cy="800023"/>
                  <a:chOff x="762000" y="1662233"/>
                  <a:chExt cx="759597" cy="1027934"/>
                </a:xfrm>
              </p:grpSpPr>
              <p:sp>
                <p:nvSpPr>
                  <p:cNvPr id="73" name="Freeform 72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4">
                      <a:duotone>
                        <a:schemeClr val="accent3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74" name="Freeform 73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75" name="Oval 74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76" name="Oval 75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77" name="Oval 76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sp>
              <p:nvSpPr>
                <p:cNvPr id="36" name="Freeform 35"/>
                <p:cNvSpPr/>
                <p:nvPr/>
              </p:nvSpPr>
              <p:spPr>
                <a:xfrm rot="525546">
                  <a:off x="4134242" y="2191934"/>
                  <a:ext cx="610215" cy="511174"/>
                </a:xfrm>
                <a:custGeom>
                  <a:avLst/>
                  <a:gdLst>
                    <a:gd name="connsiteX0" fmla="*/ 46921 w 610215"/>
                    <a:gd name="connsiteY0" fmla="*/ 179354 h 511174"/>
                    <a:gd name="connsiteX1" fmla="*/ 1429 w 610215"/>
                    <a:gd name="connsiteY1" fmla="*/ 347677 h 511174"/>
                    <a:gd name="connsiteX2" fmla="*/ 83315 w 610215"/>
                    <a:gd name="connsiteY2" fmla="*/ 493253 h 511174"/>
                    <a:gd name="connsiteX3" fmla="*/ 178849 w 610215"/>
                    <a:gd name="connsiteY3" fmla="*/ 488703 h 511174"/>
                    <a:gd name="connsiteX4" fmla="*/ 288031 w 610215"/>
                    <a:gd name="connsiteY4" fmla="*/ 311282 h 511174"/>
                    <a:gd name="connsiteX5" fmla="*/ 438157 w 610215"/>
                    <a:gd name="connsiteY5" fmla="*/ 265790 h 511174"/>
                    <a:gd name="connsiteX6" fmla="*/ 579184 w 610215"/>
                    <a:gd name="connsiteY6" fmla="*/ 324930 h 511174"/>
                    <a:gd name="connsiteX7" fmla="*/ 601930 w 610215"/>
                    <a:gd name="connsiteY7" fmla="*/ 79271 h 511174"/>
                    <a:gd name="connsiteX8" fmla="*/ 470002 w 610215"/>
                    <a:gd name="connsiteY8" fmla="*/ 1933 h 511174"/>
                    <a:gd name="connsiteX9" fmla="*/ 338073 w 610215"/>
                    <a:gd name="connsiteY9" fmla="*/ 142960 h 511174"/>
                    <a:gd name="connsiteX10" fmla="*/ 233440 w 610215"/>
                    <a:gd name="connsiteY10" fmla="*/ 188453 h 511174"/>
                    <a:gd name="connsiteX11" fmla="*/ 46921 w 610215"/>
                    <a:gd name="connsiteY11" fmla="*/ 179354 h 51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10215" h="511174">
                      <a:moveTo>
                        <a:pt x="46921" y="179354"/>
                      </a:moveTo>
                      <a:cubicBezTo>
                        <a:pt x="8253" y="205891"/>
                        <a:pt x="-4637" y="295361"/>
                        <a:pt x="1429" y="347677"/>
                      </a:cubicBezTo>
                      <a:cubicBezTo>
                        <a:pt x="7495" y="399994"/>
                        <a:pt x="53745" y="469749"/>
                        <a:pt x="83315" y="493253"/>
                      </a:cubicBezTo>
                      <a:cubicBezTo>
                        <a:pt x="112885" y="516757"/>
                        <a:pt x="144730" y="519031"/>
                        <a:pt x="178849" y="488703"/>
                      </a:cubicBezTo>
                      <a:cubicBezTo>
                        <a:pt x="212968" y="458375"/>
                        <a:pt x="244813" y="348434"/>
                        <a:pt x="288031" y="311282"/>
                      </a:cubicBezTo>
                      <a:cubicBezTo>
                        <a:pt x="331249" y="274130"/>
                        <a:pt x="389632" y="263515"/>
                        <a:pt x="438157" y="265790"/>
                      </a:cubicBezTo>
                      <a:cubicBezTo>
                        <a:pt x="486682" y="268065"/>
                        <a:pt x="551888" y="356017"/>
                        <a:pt x="579184" y="324930"/>
                      </a:cubicBezTo>
                      <a:cubicBezTo>
                        <a:pt x="606480" y="293843"/>
                        <a:pt x="620127" y="133104"/>
                        <a:pt x="601930" y="79271"/>
                      </a:cubicBezTo>
                      <a:cubicBezTo>
                        <a:pt x="583733" y="25438"/>
                        <a:pt x="513978" y="-8682"/>
                        <a:pt x="470002" y="1933"/>
                      </a:cubicBezTo>
                      <a:cubicBezTo>
                        <a:pt x="426026" y="12548"/>
                        <a:pt x="377500" y="111873"/>
                        <a:pt x="338073" y="142960"/>
                      </a:cubicBezTo>
                      <a:cubicBezTo>
                        <a:pt x="298646" y="174047"/>
                        <a:pt x="284240" y="183146"/>
                        <a:pt x="233440" y="188453"/>
                      </a:cubicBezTo>
                      <a:cubicBezTo>
                        <a:pt x="182640" y="193760"/>
                        <a:pt x="85589" y="152817"/>
                        <a:pt x="46921" y="179354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4A91B"/>
                    </a:gs>
                    <a:gs pos="50000">
                      <a:srgbClr val="FDD035"/>
                    </a:gs>
                    <a:gs pos="100000">
                      <a:srgbClr val="F084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Oval 36"/>
                <p:cNvSpPr/>
                <p:nvPr/>
              </p:nvSpPr>
              <p:spPr>
                <a:xfrm rot="65846">
                  <a:off x="4351071" y="2342444"/>
                  <a:ext cx="208073" cy="15714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D136"/>
                    </a:gs>
                    <a:gs pos="44000">
                      <a:srgbClr val="F0930B"/>
                    </a:gs>
                    <a:gs pos="100000">
                      <a:srgbClr val="EF840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8" name="Group 37"/>
                <p:cNvGrpSpPr/>
                <p:nvPr/>
              </p:nvGrpSpPr>
              <p:grpSpPr>
                <a:xfrm rot="20383622">
                  <a:off x="3897482" y="3065162"/>
                  <a:ext cx="570236" cy="771679"/>
                  <a:chOff x="762000" y="1662233"/>
                  <a:chExt cx="759597" cy="1027934"/>
                </a:xfrm>
              </p:grpSpPr>
              <p:sp>
                <p:nvSpPr>
                  <p:cNvPr id="68" name="Freeform 67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8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69" name="Freeform 68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70" name="Oval 69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71" name="Oval 70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72" name="Oval 71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39" name="Group 38"/>
                <p:cNvGrpSpPr/>
                <p:nvPr/>
              </p:nvGrpSpPr>
              <p:grpSpPr>
                <a:xfrm rot="2487985">
                  <a:off x="4755913" y="2996146"/>
                  <a:ext cx="570236" cy="771679"/>
                  <a:chOff x="762000" y="1662233"/>
                  <a:chExt cx="759597" cy="1027934"/>
                </a:xfrm>
              </p:grpSpPr>
              <p:sp>
                <p:nvSpPr>
                  <p:cNvPr id="63" name="Freeform 62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64" name="Freeform 63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65" name="Oval 64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66" name="Oval 65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67" name="Oval 66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sp>
              <p:nvSpPr>
                <p:cNvPr id="40" name="Freeform 39"/>
                <p:cNvSpPr/>
                <p:nvPr/>
              </p:nvSpPr>
              <p:spPr>
                <a:xfrm rot="21274886">
                  <a:off x="3601427" y="3254729"/>
                  <a:ext cx="1772537" cy="851329"/>
                </a:xfrm>
                <a:custGeom>
                  <a:avLst/>
                  <a:gdLst>
                    <a:gd name="connsiteX0" fmla="*/ 18567 w 1826514"/>
                    <a:gd name="connsiteY0" fmla="*/ 0 h 851329"/>
                    <a:gd name="connsiteX1" fmla="*/ 44352 w 1826514"/>
                    <a:gd name="connsiteY1" fmla="*/ 44051 h 851329"/>
                    <a:gd name="connsiteX2" fmla="*/ 998864 w 1826514"/>
                    <a:gd name="connsiteY2" fmla="*/ 439671 h 851329"/>
                    <a:gd name="connsiteX3" fmla="*/ 1731370 w 1826514"/>
                    <a:gd name="connsiteY3" fmla="*/ 249948 h 851329"/>
                    <a:gd name="connsiteX4" fmla="*/ 1826514 w 1826514"/>
                    <a:gd name="connsiteY4" fmla="*/ 177842 h 851329"/>
                    <a:gd name="connsiteX5" fmla="*/ 1824079 w 1826514"/>
                    <a:gd name="connsiteY5" fmla="*/ 215198 h 851329"/>
                    <a:gd name="connsiteX6" fmla="*/ 914400 w 1826514"/>
                    <a:gd name="connsiteY6" fmla="*/ 851329 h 851329"/>
                    <a:gd name="connsiteX7" fmla="*/ 0 w 1826514"/>
                    <a:gd name="connsiteY7" fmla="*/ 142750 h 851329"/>
                    <a:gd name="connsiteX8" fmla="*/ 4721 w 1826514"/>
                    <a:gd name="connsiteY8" fmla="*/ 70302 h 8513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26514" h="851329">
                      <a:moveTo>
                        <a:pt x="18567" y="0"/>
                      </a:moveTo>
                      <a:lnTo>
                        <a:pt x="44352" y="44051"/>
                      </a:lnTo>
                      <a:cubicBezTo>
                        <a:pt x="201613" y="276540"/>
                        <a:pt x="569772" y="439671"/>
                        <a:pt x="998864" y="439671"/>
                      </a:cubicBezTo>
                      <a:cubicBezTo>
                        <a:pt x="1284926" y="439671"/>
                        <a:pt x="1543906" y="367169"/>
                        <a:pt x="1731370" y="249948"/>
                      </a:cubicBezTo>
                      <a:lnTo>
                        <a:pt x="1826514" y="177842"/>
                      </a:lnTo>
                      <a:lnTo>
                        <a:pt x="1824079" y="215198"/>
                      </a:lnTo>
                      <a:cubicBezTo>
                        <a:pt x="1777253" y="572503"/>
                        <a:pt x="1387846" y="851329"/>
                        <a:pt x="914400" y="851329"/>
                      </a:cubicBezTo>
                      <a:cubicBezTo>
                        <a:pt x="409391" y="851329"/>
                        <a:pt x="0" y="534087"/>
                        <a:pt x="0" y="142750"/>
                      </a:cubicBezTo>
                      <a:cubicBezTo>
                        <a:pt x="0" y="118292"/>
                        <a:pt x="1599" y="94122"/>
                        <a:pt x="4721" y="70302"/>
                      </a:cubicBezTo>
                      <a:close/>
                    </a:path>
                  </a:pathLst>
                </a:custGeom>
                <a:solidFill>
                  <a:srgbClr val="542201"/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1" name="Group 40"/>
                <p:cNvGrpSpPr/>
                <p:nvPr/>
              </p:nvGrpSpPr>
              <p:grpSpPr>
                <a:xfrm>
                  <a:off x="3310531" y="3732896"/>
                  <a:ext cx="2363495" cy="617529"/>
                  <a:chOff x="3380763" y="3748203"/>
                  <a:chExt cx="2363495" cy="617529"/>
                </a:xfrm>
              </p:grpSpPr>
              <p:sp>
                <p:nvSpPr>
                  <p:cNvPr id="42" name="Freeform 41"/>
                  <p:cNvSpPr/>
                  <p:nvPr/>
                </p:nvSpPr>
                <p:spPr>
                  <a:xfrm>
                    <a:off x="3380763" y="3794675"/>
                    <a:ext cx="596137" cy="241524"/>
                  </a:xfrm>
                  <a:custGeom>
                    <a:avLst/>
                    <a:gdLst>
                      <a:gd name="connsiteX0" fmla="*/ 468596 w 596137"/>
                      <a:gd name="connsiteY0" fmla="*/ 82297 h 241524"/>
                      <a:gd name="connsiteX1" fmla="*/ 236584 w 596137"/>
                      <a:gd name="connsiteY1" fmla="*/ 4959 h 241524"/>
                      <a:gd name="connsiteX2" fmla="*/ 23 w 596137"/>
                      <a:gd name="connsiteY2" fmla="*/ 218774 h 241524"/>
                      <a:gd name="connsiteX3" fmla="*/ 250232 w 596137"/>
                      <a:gd name="connsiteY3" fmla="*/ 82297 h 241524"/>
                      <a:gd name="connsiteX4" fmla="*/ 586876 w 596137"/>
                      <a:gd name="connsiteY4" fmla="*/ 241521 h 241524"/>
                      <a:gd name="connsiteX5" fmla="*/ 468596 w 596137"/>
                      <a:gd name="connsiteY5" fmla="*/ 82297 h 2415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6137" h="241524">
                        <a:moveTo>
                          <a:pt x="468596" y="82297"/>
                        </a:moveTo>
                        <a:cubicBezTo>
                          <a:pt x="410214" y="42870"/>
                          <a:pt x="314679" y="-17787"/>
                          <a:pt x="236584" y="4959"/>
                        </a:cubicBezTo>
                        <a:cubicBezTo>
                          <a:pt x="158489" y="27705"/>
                          <a:pt x="-2252" y="205884"/>
                          <a:pt x="23" y="218774"/>
                        </a:cubicBezTo>
                        <a:cubicBezTo>
                          <a:pt x="2298" y="231664"/>
                          <a:pt x="152423" y="78506"/>
                          <a:pt x="250232" y="82297"/>
                        </a:cubicBezTo>
                        <a:cubicBezTo>
                          <a:pt x="348041" y="86088"/>
                          <a:pt x="546691" y="240763"/>
                          <a:pt x="586876" y="241521"/>
                        </a:cubicBezTo>
                        <a:cubicBezTo>
                          <a:pt x="627061" y="242279"/>
                          <a:pt x="526978" y="121724"/>
                          <a:pt x="468596" y="82297"/>
                        </a:cubicBezTo>
                        <a:close/>
                      </a:path>
                    </a:pathLst>
                  </a:custGeom>
                  <a:solidFill>
                    <a:srgbClr val="008E40"/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" name="Freeform 42"/>
                  <p:cNvSpPr/>
                  <p:nvPr/>
                </p:nvSpPr>
                <p:spPr>
                  <a:xfrm>
                    <a:off x="3448477" y="3878134"/>
                    <a:ext cx="578295" cy="290223"/>
                  </a:xfrm>
                  <a:custGeom>
                    <a:avLst/>
                    <a:gdLst>
                      <a:gd name="connsiteX0" fmla="*/ 568514 w 578295"/>
                      <a:gd name="connsiteY0" fmla="*/ 152505 h 290223"/>
                      <a:gd name="connsiteX1" fmla="*/ 436586 w 578295"/>
                      <a:gd name="connsiteY1" fmla="*/ 2379 h 290223"/>
                      <a:gd name="connsiteX2" fmla="*/ 4407 w 578295"/>
                      <a:gd name="connsiteY2" fmla="*/ 279884 h 290223"/>
                      <a:gd name="connsiteX3" fmla="*/ 227320 w 578295"/>
                      <a:gd name="connsiteY3" fmla="*/ 216194 h 290223"/>
                      <a:gd name="connsiteX4" fmla="*/ 463881 w 578295"/>
                      <a:gd name="connsiteY4" fmla="*/ 75167 h 290223"/>
                      <a:gd name="connsiteX5" fmla="*/ 559416 w 578295"/>
                      <a:gd name="connsiteY5" fmla="*/ 270785 h 290223"/>
                      <a:gd name="connsiteX6" fmla="*/ 568514 w 578295"/>
                      <a:gd name="connsiteY6" fmla="*/ 152505 h 2902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8295" h="290223">
                        <a:moveTo>
                          <a:pt x="568514" y="152505"/>
                        </a:moveTo>
                        <a:cubicBezTo>
                          <a:pt x="548042" y="107771"/>
                          <a:pt x="530604" y="-18851"/>
                          <a:pt x="436586" y="2379"/>
                        </a:cubicBezTo>
                        <a:cubicBezTo>
                          <a:pt x="342568" y="23609"/>
                          <a:pt x="39285" y="244248"/>
                          <a:pt x="4407" y="279884"/>
                        </a:cubicBezTo>
                        <a:cubicBezTo>
                          <a:pt x="-30471" y="315520"/>
                          <a:pt x="150741" y="250313"/>
                          <a:pt x="227320" y="216194"/>
                        </a:cubicBezTo>
                        <a:cubicBezTo>
                          <a:pt x="303899" y="182075"/>
                          <a:pt x="408532" y="66069"/>
                          <a:pt x="463881" y="75167"/>
                        </a:cubicBezTo>
                        <a:cubicBezTo>
                          <a:pt x="519230" y="84265"/>
                          <a:pt x="545768" y="260928"/>
                          <a:pt x="559416" y="270785"/>
                        </a:cubicBezTo>
                        <a:cubicBezTo>
                          <a:pt x="573064" y="280642"/>
                          <a:pt x="588986" y="197239"/>
                          <a:pt x="568514" y="152505"/>
                        </a:cubicBezTo>
                        <a:close/>
                      </a:path>
                    </a:pathLst>
                  </a:custGeom>
                  <a:solidFill>
                    <a:srgbClr val="00B050"/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" name="Freeform 43"/>
                  <p:cNvSpPr/>
                  <p:nvPr/>
                </p:nvSpPr>
                <p:spPr>
                  <a:xfrm>
                    <a:off x="4007432" y="3847792"/>
                    <a:ext cx="259888" cy="256651"/>
                  </a:xfrm>
                  <a:custGeom>
                    <a:avLst/>
                    <a:gdLst>
                      <a:gd name="connsiteX0" fmla="*/ 461 w 259888"/>
                      <a:gd name="connsiteY0" fmla="*/ 255635 h 256651"/>
                      <a:gd name="connsiteX1" fmla="*/ 68699 w 259888"/>
                      <a:gd name="connsiteY1" fmla="*/ 877 h 256651"/>
                      <a:gd name="connsiteX2" fmla="*/ 259768 w 259888"/>
                      <a:gd name="connsiteY2" fmla="*/ 169199 h 256651"/>
                      <a:gd name="connsiteX3" fmla="*/ 95995 w 259888"/>
                      <a:gd name="connsiteY3" fmla="*/ 91862 h 256651"/>
                      <a:gd name="connsiteX4" fmla="*/ 461 w 259888"/>
                      <a:gd name="connsiteY4" fmla="*/ 255635 h 256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9888" h="256651">
                        <a:moveTo>
                          <a:pt x="461" y="255635"/>
                        </a:moveTo>
                        <a:cubicBezTo>
                          <a:pt x="-4088" y="240471"/>
                          <a:pt x="25481" y="15283"/>
                          <a:pt x="68699" y="877"/>
                        </a:cubicBezTo>
                        <a:cubicBezTo>
                          <a:pt x="111917" y="-13529"/>
                          <a:pt x="255219" y="154035"/>
                          <a:pt x="259768" y="169199"/>
                        </a:cubicBezTo>
                        <a:cubicBezTo>
                          <a:pt x="264317" y="184363"/>
                          <a:pt x="138455" y="72148"/>
                          <a:pt x="95995" y="91862"/>
                        </a:cubicBezTo>
                        <a:cubicBezTo>
                          <a:pt x="53535" y="111575"/>
                          <a:pt x="5010" y="270799"/>
                          <a:pt x="461" y="255635"/>
                        </a:cubicBezTo>
                        <a:close/>
                      </a:path>
                    </a:pathLst>
                  </a:custGeom>
                  <a:solidFill>
                    <a:srgbClr val="008E40"/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" name="Freeform 44"/>
                  <p:cNvSpPr/>
                  <p:nvPr/>
                </p:nvSpPr>
                <p:spPr>
                  <a:xfrm>
                    <a:off x="3994188" y="3989580"/>
                    <a:ext cx="386763" cy="164770"/>
                  </a:xfrm>
                  <a:custGeom>
                    <a:avLst/>
                    <a:gdLst>
                      <a:gd name="connsiteX0" fmla="*/ 57 w 386763"/>
                      <a:gd name="connsiteY0" fmla="*/ 136593 h 164770"/>
                      <a:gd name="connsiteX1" fmla="*/ 127436 w 386763"/>
                      <a:gd name="connsiteY1" fmla="*/ 116 h 164770"/>
                      <a:gd name="connsiteX2" fmla="*/ 386743 w 386763"/>
                      <a:gd name="connsiteY2" fmla="*/ 163889 h 164770"/>
                      <a:gd name="connsiteX3" fmla="*/ 141084 w 386763"/>
                      <a:gd name="connsiteY3" fmla="*/ 68354 h 164770"/>
                      <a:gd name="connsiteX4" fmla="*/ 57 w 386763"/>
                      <a:gd name="connsiteY4" fmla="*/ 136593 h 1647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6763" h="164770">
                        <a:moveTo>
                          <a:pt x="57" y="136593"/>
                        </a:moveTo>
                        <a:cubicBezTo>
                          <a:pt x="-2218" y="125220"/>
                          <a:pt x="62988" y="-4433"/>
                          <a:pt x="127436" y="116"/>
                        </a:cubicBezTo>
                        <a:cubicBezTo>
                          <a:pt x="191884" y="4665"/>
                          <a:pt x="384468" y="152516"/>
                          <a:pt x="386743" y="163889"/>
                        </a:cubicBezTo>
                        <a:cubicBezTo>
                          <a:pt x="389018" y="175262"/>
                          <a:pt x="201741" y="72903"/>
                          <a:pt x="141084" y="68354"/>
                        </a:cubicBezTo>
                        <a:cubicBezTo>
                          <a:pt x="80427" y="63805"/>
                          <a:pt x="2332" y="147966"/>
                          <a:pt x="57" y="136593"/>
                        </a:cubicBezTo>
                        <a:close/>
                      </a:path>
                    </a:pathLst>
                  </a:custGeom>
                  <a:solidFill>
                    <a:srgbClr val="008E40"/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7" name="Freeform 46"/>
                  <p:cNvSpPr/>
                  <p:nvPr/>
                </p:nvSpPr>
                <p:spPr>
                  <a:xfrm>
                    <a:off x="3707609" y="4015734"/>
                    <a:ext cx="301563" cy="239207"/>
                  </a:xfrm>
                  <a:custGeom>
                    <a:avLst/>
                    <a:gdLst>
                      <a:gd name="connsiteX0" fmla="*/ 291185 w 301563"/>
                      <a:gd name="connsiteY0" fmla="*/ 142284 h 239207"/>
                      <a:gd name="connsiteX1" fmla="*/ 272988 w 301563"/>
                      <a:gd name="connsiteY1" fmla="*/ 1257 h 239207"/>
                      <a:gd name="connsiteX2" fmla="*/ 33 w 301563"/>
                      <a:gd name="connsiteY2" fmla="*/ 237818 h 239207"/>
                      <a:gd name="connsiteX3" fmla="*/ 254791 w 301563"/>
                      <a:gd name="connsiteY3" fmla="*/ 101341 h 239207"/>
                      <a:gd name="connsiteX4" fmla="*/ 291185 w 301563"/>
                      <a:gd name="connsiteY4" fmla="*/ 142284 h 239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1563" h="239207">
                        <a:moveTo>
                          <a:pt x="291185" y="142284"/>
                        </a:moveTo>
                        <a:cubicBezTo>
                          <a:pt x="294218" y="125603"/>
                          <a:pt x="321513" y="-14665"/>
                          <a:pt x="272988" y="1257"/>
                        </a:cubicBezTo>
                        <a:cubicBezTo>
                          <a:pt x="224463" y="17179"/>
                          <a:pt x="3066" y="221137"/>
                          <a:pt x="33" y="237818"/>
                        </a:cubicBezTo>
                        <a:cubicBezTo>
                          <a:pt x="-3000" y="254499"/>
                          <a:pt x="202475" y="115747"/>
                          <a:pt x="254791" y="101341"/>
                        </a:cubicBezTo>
                        <a:cubicBezTo>
                          <a:pt x="307107" y="86935"/>
                          <a:pt x="288152" y="158965"/>
                          <a:pt x="291185" y="142284"/>
                        </a:cubicBezTo>
                        <a:close/>
                      </a:path>
                    </a:pathLst>
                  </a:custGeom>
                  <a:solidFill>
                    <a:srgbClr val="00B050"/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" name="Freeform 47"/>
                  <p:cNvSpPr/>
                  <p:nvPr/>
                </p:nvSpPr>
                <p:spPr>
                  <a:xfrm>
                    <a:off x="4021513" y="3892737"/>
                    <a:ext cx="182021" cy="424516"/>
                  </a:xfrm>
                  <a:custGeom>
                    <a:avLst/>
                    <a:gdLst>
                      <a:gd name="connsiteX0" fmla="*/ 27 w 182021"/>
                      <a:gd name="connsiteY0" fmla="*/ 237985 h 424516"/>
                      <a:gd name="connsiteX1" fmla="*/ 100111 w 182021"/>
                      <a:gd name="connsiteY1" fmla="*/ 69663 h 424516"/>
                      <a:gd name="connsiteX2" fmla="*/ 100111 w 182021"/>
                      <a:gd name="connsiteY2" fmla="*/ 424505 h 424516"/>
                      <a:gd name="connsiteX3" fmla="*/ 181997 w 182021"/>
                      <a:gd name="connsiteY3" fmla="*/ 56015 h 424516"/>
                      <a:gd name="connsiteX4" fmla="*/ 91012 w 182021"/>
                      <a:gd name="connsiteY4" fmla="*/ 15072 h 424516"/>
                      <a:gd name="connsiteX5" fmla="*/ 27 w 182021"/>
                      <a:gd name="connsiteY5" fmla="*/ 237985 h 42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82021" h="424516">
                        <a:moveTo>
                          <a:pt x="27" y="237985"/>
                        </a:moveTo>
                        <a:cubicBezTo>
                          <a:pt x="1544" y="247084"/>
                          <a:pt x="83430" y="38576"/>
                          <a:pt x="100111" y="69663"/>
                        </a:cubicBezTo>
                        <a:cubicBezTo>
                          <a:pt x="116792" y="100750"/>
                          <a:pt x="86463" y="426780"/>
                          <a:pt x="100111" y="424505"/>
                        </a:cubicBezTo>
                        <a:cubicBezTo>
                          <a:pt x="113759" y="422230"/>
                          <a:pt x="183513" y="124254"/>
                          <a:pt x="181997" y="56015"/>
                        </a:cubicBezTo>
                        <a:cubicBezTo>
                          <a:pt x="180481" y="-12224"/>
                          <a:pt x="122098" y="-7674"/>
                          <a:pt x="91012" y="15072"/>
                        </a:cubicBezTo>
                        <a:cubicBezTo>
                          <a:pt x="59926" y="37818"/>
                          <a:pt x="-1490" y="228886"/>
                          <a:pt x="27" y="237985"/>
                        </a:cubicBezTo>
                        <a:close/>
                      </a:path>
                    </a:pathLst>
                  </a:custGeom>
                  <a:solidFill>
                    <a:srgbClr val="00B050"/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49" name="Group 48"/>
                  <p:cNvGrpSpPr/>
                  <p:nvPr/>
                </p:nvGrpSpPr>
                <p:grpSpPr>
                  <a:xfrm flipH="1">
                    <a:off x="4095389" y="3843154"/>
                    <a:ext cx="1000188" cy="522578"/>
                    <a:chOff x="6034966" y="3323296"/>
                    <a:chExt cx="1000188" cy="522578"/>
                  </a:xfrm>
                </p:grpSpPr>
                <p:sp>
                  <p:nvSpPr>
                    <p:cNvPr id="57" name="Freeform 56"/>
                    <p:cNvSpPr/>
                    <p:nvPr/>
                  </p:nvSpPr>
                  <p:spPr>
                    <a:xfrm>
                      <a:off x="6034966" y="3323296"/>
                      <a:ext cx="596137" cy="241524"/>
                    </a:xfrm>
                    <a:custGeom>
                      <a:avLst/>
                      <a:gdLst>
                        <a:gd name="connsiteX0" fmla="*/ 468596 w 596137"/>
                        <a:gd name="connsiteY0" fmla="*/ 82297 h 241524"/>
                        <a:gd name="connsiteX1" fmla="*/ 236584 w 596137"/>
                        <a:gd name="connsiteY1" fmla="*/ 4959 h 241524"/>
                        <a:gd name="connsiteX2" fmla="*/ 23 w 596137"/>
                        <a:gd name="connsiteY2" fmla="*/ 218774 h 241524"/>
                        <a:gd name="connsiteX3" fmla="*/ 250232 w 596137"/>
                        <a:gd name="connsiteY3" fmla="*/ 82297 h 241524"/>
                        <a:gd name="connsiteX4" fmla="*/ 586876 w 596137"/>
                        <a:gd name="connsiteY4" fmla="*/ 241521 h 241524"/>
                        <a:gd name="connsiteX5" fmla="*/ 468596 w 596137"/>
                        <a:gd name="connsiteY5" fmla="*/ 82297 h 2415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137" h="241524">
                          <a:moveTo>
                            <a:pt x="468596" y="82297"/>
                          </a:moveTo>
                          <a:cubicBezTo>
                            <a:pt x="410214" y="42870"/>
                            <a:pt x="314679" y="-17787"/>
                            <a:pt x="236584" y="4959"/>
                          </a:cubicBezTo>
                          <a:cubicBezTo>
                            <a:pt x="158489" y="27705"/>
                            <a:pt x="-2252" y="205884"/>
                            <a:pt x="23" y="218774"/>
                          </a:cubicBezTo>
                          <a:cubicBezTo>
                            <a:pt x="2298" y="231664"/>
                            <a:pt x="152423" y="78506"/>
                            <a:pt x="250232" y="82297"/>
                          </a:cubicBezTo>
                          <a:cubicBezTo>
                            <a:pt x="348041" y="86088"/>
                            <a:pt x="546691" y="240763"/>
                            <a:pt x="586876" y="241521"/>
                          </a:cubicBezTo>
                          <a:cubicBezTo>
                            <a:pt x="627061" y="242279"/>
                            <a:pt x="526978" y="121724"/>
                            <a:pt x="468596" y="82297"/>
                          </a:cubicBezTo>
                          <a:close/>
                        </a:path>
                      </a:pathLst>
                    </a:custGeom>
                    <a:solidFill>
                      <a:srgbClr val="008E40"/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8" name="Freeform 57"/>
                    <p:cNvSpPr/>
                    <p:nvPr/>
                  </p:nvSpPr>
                  <p:spPr>
                    <a:xfrm>
                      <a:off x="6102680" y="3406755"/>
                      <a:ext cx="578295" cy="290223"/>
                    </a:xfrm>
                    <a:custGeom>
                      <a:avLst/>
                      <a:gdLst>
                        <a:gd name="connsiteX0" fmla="*/ 568514 w 578295"/>
                        <a:gd name="connsiteY0" fmla="*/ 152505 h 290223"/>
                        <a:gd name="connsiteX1" fmla="*/ 436586 w 578295"/>
                        <a:gd name="connsiteY1" fmla="*/ 2379 h 290223"/>
                        <a:gd name="connsiteX2" fmla="*/ 4407 w 578295"/>
                        <a:gd name="connsiteY2" fmla="*/ 279884 h 290223"/>
                        <a:gd name="connsiteX3" fmla="*/ 227320 w 578295"/>
                        <a:gd name="connsiteY3" fmla="*/ 216194 h 290223"/>
                        <a:gd name="connsiteX4" fmla="*/ 463881 w 578295"/>
                        <a:gd name="connsiteY4" fmla="*/ 75167 h 290223"/>
                        <a:gd name="connsiteX5" fmla="*/ 559416 w 578295"/>
                        <a:gd name="connsiteY5" fmla="*/ 270785 h 290223"/>
                        <a:gd name="connsiteX6" fmla="*/ 568514 w 578295"/>
                        <a:gd name="connsiteY6" fmla="*/ 152505 h 2902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78295" h="290223">
                          <a:moveTo>
                            <a:pt x="568514" y="152505"/>
                          </a:moveTo>
                          <a:cubicBezTo>
                            <a:pt x="548042" y="107771"/>
                            <a:pt x="530604" y="-18851"/>
                            <a:pt x="436586" y="2379"/>
                          </a:cubicBezTo>
                          <a:cubicBezTo>
                            <a:pt x="342568" y="23609"/>
                            <a:pt x="39285" y="244248"/>
                            <a:pt x="4407" y="279884"/>
                          </a:cubicBezTo>
                          <a:cubicBezTo>
                            <a:pt x="-30471" y="315520"/>
                            <a:pt x="150741" y="250313"/>
                            <a:pt x="227320" y="216194"/>
                          </a:cubicBezTo>
                          <a:cubicBezTo>
                            <a:pt x="303899" y="182075"/>
                            <a:pt x="408532" y="66069"/>
                            <a:pt x="463881" y="75167"/>
                          </a:cubicBezTo>
                          <a:cubicBezTo>
                            <a:pt x="519230" y="84265"/>
                            <a:pt x="545768" y="260928"/>
                            <a:pt x="559416" y="270785"/>
                          </a:cubicBezTo>
                          <a:cubicBezTo>
                            <a:pt x="573064" y="280642"/>
                            <a:pt x="588986" y="197239"/>
                            <a:pt x="568514" y="152505"/>
                          </a:cubicBezTo>
                          <a:close/>
                        </a:path>
                      </a:pathLst>
                    </a:custGeom>
                    <a:solidFill>
                      <a:srgbClr val="00B050"/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9" name="Freeform 58"/>
                    <p:cNvSpPr/>
                    <p:nvPr/>
                  </p:nvSpPr>
                  <p:spPr>
                    <a:xfrm>
                      <a:off x="6661635" y="3376413"/>
                      <a:ext cx="259888" cy="256651"/>
                    </a:xfrm>
                    <a:custGeom>
                      <a:avLst/>
                      <a:gdLst>
                        <a:gd name="connsiteX0" fmla="*/ 461 w 259888"/>
                        <a:gd name="connsiteY0" fmla="*/ 255635 h 256651"/>
                        <a:gd name="connsiteX1" fmla="*/ 68699 w 259888"/>
                        <a:gd name="connsiteY1" fmla="*/ 877 h 256651"/>
                        <a:gd name="connsiteX2" fmla="*/ 259768 w 259888"/>
                        <a:gd name="connsiteY2" fmla="*/ 169199 h 256651"/>
                        <a:gd name="connsiteX3" fmla="*/ 95995 w 259888"/>
                        <a:gd name="connsiteY3" fmla="*/ 91862 h 256651"/>
                        <a:gd name="connsiteX4" fmla="*/ 461 w 259888"/>
                        <a:gd name="connsiteY4" fmla="*/ 255635 h 2566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59888" h="256651">
                          <a:moveTo>
                            <a:pt x="461" y="255635"/>
                          </a:moveTo>
                          <a:cubicBezTo>
                            <a:pt x="-4088" y="240471"/>
                            <a:pt x="25481" y="15283"/>
                            <a:pt x="68699" y="877"/>
                          </a:cubicBezTo>
                          <a:cubicBezTo>
                            <a:pt x="111917" y="-13529"/>
                            <a:pt x="255219" y="154035"/>
                            <a:pt x="259768" y="169199"/>
                          </a:cubicBezTo>
                          <a:cubicBezTo>
                            <a:pt x="264317" y="184363"/>
                            <a:pt x="138455" y="72148"/>
                            <a:pt x="95995" y="91862"/>
                          </a:cubicBezTo>
                          <a:cubicBezTo>
                            <a:pt x="53535" y="111575"/>
                            <a:pt x="5010" y="270799"/>
                            <a:pt x="461" y="255635"/>
                          </a:cubicBezTo>
                          <a:close/>
                        </a:path>
                      </a:pathLst>
                    </a:custGeom>
                    <a:solidFill>
                      <a:srgbClr val="008E40"/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0" name="Freeform 59"/>
                    <p:cNvSpPr/>
                    <p:nvPr/>
                  </p:nvSpPr>
                  <p:spPr>
                    <a:xfrm>
                      <a:off x="6648391" y="3518201"/>
                      <a:ext cx="386763" cy="164770"/>
                    </a:xfrm>
                    <a:custGeom>
                      <a:avLst/>
                      <a:gdLst>
                        <a:gd name="connsiteX0" fmla="*/ 57 w 386763"/>
                        <a:gd name="connsiteY0" fmla="*/ 136593 h 164770"/>
                        <a:gd name="connsiteX1" fmla="*/ 127436 w 386763"/>
                        <a:gd name="connsiteY1" fmla="*/ 116 h 164770"/>
                        <a:gd name="connsiteX2" fmla="*/ 386743 w 386763"/>
                        <a:gd name="connsiteY2" fmla="*/ 163889 h 164770"/>
                        <a:gd name="connsiteX3" fmla="*/ 141084 w 386763"/>
                        <a:gd name="connsiteY3" fmla="*/ 68354 h 164770"/>
                        <a:gd name="connsiteX4" fmla="*/ 57 w 386763"/>
                        <a:gd name="connsiteY4" fmla="*/ 136593 h 1647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86763" h="164770">
                          <a:moveTo>
                            <a:pt x="57" y="136593"/>
                          </a:moveTo>
                          <a:cubicBezTo>
                            <a:pt x="-2218" y="125220"/>
                            <a:pt x="62988" y="-4433"/>
                            <a:pt x="127436" y="116"/>
                          </a:cubicBezTo>
                          <a:cubicBezTo>
                            <a:pt x="191884" y="4665"/>
                            <a:pt x="384468" y="152516"/>
                            <a:pt x="386743" y="163889"/>
                          </a:cubicBezTo>
                          <a:cubicBezTo>
                            <a:pt x="389018" y="175262"/>
                            <a:pt x="201741" y="72903"/>
                            <a:pt x="141084" y="68354"/>
                          </a:cubicBezTo>
                          <a:cubicBezTo>
                            <a:pt x="80427" y="63805"/>
                            <a:pt x="2332" y="147966"/>
                            <a:pt x="57" y="136593"/>
                          </a:cubicBezTo>
                          <a:close/>
                        </a:path>
                      </a:pathLst>
                    </a:custGeom>
                    <a:solidFill>
                      <a:srgbClr val="008E40"/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1" name="Freeform 60"/>
                    <p:cNvSpPr/>
                    <p:nvPr/>
                  </p:nvSpPr>
                  <p:spPr>
                    <a:xfrm>
                      <a:off x="6361812" y="3544355"/>
                      <a:ext cx="301563" cy="239207"/>
                    </a:xfrm>
                    <a:custGeom>
                      <a:avLst/>
                      <a:gdLst>
                        <a:gd name="connsiteX0" fmla="*/ 291185 w 301563"/>
                        <a:gd name="connsiteY0" fmla="*/ 142284 h 239207"/>
                        <a:gd name="connsiteX1" fmla="*/ 272988 w 301563"/>
                        <a:gd name="connsiteY1" fmla="*/ 1257 h 239207"/>
                        <a:gd name="connsiteX2" fmla="*/ 33 w 301563"/>
                        <a:gd name="connsiteY2" fmla="*/ 237818 h 239207"/>
                        <a:gd name="connsiteX3" fmla="*/ 254791 w 301563"/>
                        <a:gd name="connsiteY3" fmla="*/ 101341 h 239207"/>
                        <a:gd name="connsiteX4" fmla="*/ 291185 w 301563"/>
                        <a:gd name="connsiteY4" fmla="*/ 142284 h 2392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1563" h="239207">
                          <a:moveTo>
                            <a:pt x="291185" y="142284"/>
                          </a:moveTo>
                          <a:cubicBezTo>
                            <a:pt x="294218" y="125603"/>
                            <a:pt x="321513" y="-14665"/>
                            <a:pt x="272988" y="1257"/>
                          </a:cubicBezTo>
                          <a:cubicBezTo>
                            <a:pt x="224463" y="17179"/>
                            <a:pt x="3066" y="221137"/>
                            <a:pt x="33" y="237818"/>
                          </a:cubicBezTo>
                          <a:cubicBezTo>
                            <a:pt x="-3000" y="254499"/>
                            <a:pt x="202475" y="115747"/>
                            <a:pt x="254791" y="101341"/>
                          </a:cubicBezTo>
                          <a:cubicBezTo>
                            <a:pt x="307107" y="86935"/>
                            <a:pt x="288152" y="158965"/>
                            <a:pt x="291185" y="142284"/>
                          </a:cubicBezTo>
                          <a:close/>
                        </a:path>
                      </a:pathLst>
                    </a:custGeom>
                    <a:solidFill>
                      <a:srgbClr val="00B050"/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2" name="Freeform 61"/>
                    <p:cNvSpPr/>
                    <p:nvPr/>
                  </p:nvSpPr>
                  <p:spPr>
                    <a:xfrm>
                      <a:off x="6675716" y="3421358"/>
                      <a:ext cx="182021" cy="424516"/>
                    </a:xfrm>
                    <a:custGeom>
                      <a:avLst/>
                      <a:gdLst>
                        <a:gd name="connsiteX0" fmla="*/ 27 w 182021"/>
                        <a:gd name="connsiteY0" fmla="*/ 237985 h 424516"/>
                        <a:gd name="connsiteX1" fmla="*/ 100111 w 182021"/>
                        <a:gd name="connsiteY1" fmla="*/ 69663 h 424516"/>
                        <a:gd name="connsiteX2" fmla="*/ 100111 w 182021"/>
                        <a:gd name="connsiteY2" fmla="*/ 424505 h 424516"/>
                        <a:gd name="connsiteX3" fmla="*/ 181997 w 182021"/>
                        <a:gd name="connsiteY3" fmla="*/ 56015 h 424516"/>
                        <a:gd name="connsiteX4" fmla="*/ 91012 w 182021"/>
                        <a:gd name="connsiteY4" fmla="*/ 15072 h 424516"/>
                        <a:gd name="connsiteX5" fmla="*/ 27 w 182021"/>
                        <a:gd name="connsiteY5" fmla="*/ 237985 h 424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82021" h="424516">
                          <a:moveTo>
                            <a:pt x="27" y="237985"/>
                          </a:moveTo>
                          <a:cubicBezTo>
                            <a:pt x="1544" y="247084"/>
                            <a:pt x="83430" y="38576"/>
                            <a:pt x="100111" y="69663"/>
                          </a:cubicBezTo>
                          <a:cubicBezTo>
                            <a:pt x="116792" y="100750"/>
                            <a:pt x="86463" y="426780"/>
                            <a:pt x="100111" y="424505"/>
                          </a:cubicBezTo>
                          <a:cubicBezTo>
                            <a:pt x="113759" y="422230"/>
                            <a:pt x="183513" y="124254"/>
                            <a:pt x="181997" y="56015"/>
                          </a:cubicBezTo>
                          <a:cubicBezTo>
                            <a:pt x="180481" y="-12224"/>
                            <a:pt x="122098" y="-7674"/>
                            <a:pt x="91012" y="15072"/>
                          </a:cubicBezTo>
                          <a:cubicBezTo>
                            <a:pt x="59926" y="37818"/>
                            <a:pt x="-1490" y="228886"/>
                            <a:pt x="27" y="237985"/>
                          </a:cubicBezTo>
                          <a:close/>
                        </a:path>
                      </a:pathLst>
                    </a:custGeom>
                    <a:solidFill>
                      <a:srgbClr val="76B531"/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50" name="Group 49"/>
                  <p:cNvGrpSpPr/>
                  <p:nvPr/>
                </p:nvGrpSpPr>
                <p:grpSpPr>
                  <a:xfrm flipH="1">
                    <a:off x="4744070" y="3748203"/>
                    <a:ext cx="1000188" cy="522578"/>
                    <a:chOff x="5857810" y="3728247"/>
                    <a:chExt cx="1000188" cy="522578"/>
                  </a:xfrm>
                </p:grpSpPr>
                <p:sp>
                  <p:nvSpPr>
                    <p:cNvPr id="51" name="Freeform 50"/>
                    <p:cNvSpPr/>
                    <p:nvPr/>
                  </p:nvSpPr>
                  <p:spPr>
                    <a:xfrm>
                      <a:off x="5857810" y="3728247"/>
                      <a:ext cx="596137" cy="241524"/>
                    </a:xfrm>
                    <a:custGeom>
                      <a:avLst/>
                      <a:gdLst>
                        <a:gd name="connsiteX0" fmla="*/ 468596 w 596137"/>
                        <a:gd name="connsiteY0" fmla="*/ 82297 h 241524"/>
                        <a:gd name="connsiteX1" fmla="*/ 236584 w 596137"/>
                        <a:gd name="connsiteY1" fmla="*/ 4959 h 241524"/>
                        <a:gd name="connsiteX2" fmla="*/ 23 w 596137"/>
                        <a:gd name="connsiteY2" fmla="*/ 218774 h 241524"/>
                        <a:gd name="connsiteX3" fmla="*/ 250232 w 596137"/>
                        <a:gd name="connsiteY3" fmla="*/ 82297 h 241524"/>
                        <a:gd name="connsiteX4" fmla="*/ 586876 w 596137"/>
                        <a:gd name="connsiteY4" fmla="*/ 241521 h 241524"/>
                        <a:gd name="connsiteX5" fmla="*/ 468596 w 596137"/>
                        <a:gd name="connsiteY5" fmla="*/ 82297 h 2415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137" h="241524">
                          <a:moveTo>
                            <a:pt x="468596" y="82297"/>
                          </a:moveTo>
                          <a:cubicBezTo>
                            <a:pt x="410214" y="42870"/>
                            <a:pt x="314679" y="-17787"/>
                            <a:pt x="236584" y="4959"/>
                          </a:cubicBezTo>
                          <a:cubicBezTo>
                            <a:pt x="158489" y="27705"/>
                            <a:pt x="-2252" y="205884"/>
                            <a:pt x="23" y="218774"/>
                          </a:cubicBezTo>
                          <a:cubicBezTo>
                            <a:pt x="2298" y="231664"/>
                            <a:pt x="152423" y="78506"/>
                            <a:pt x="250232" y="82297"/>
                          </a:cubicBezTo>
                          <a:cubicBezTo>
                            <a:pt x="348041" y="86088"/>
                            <a:pt x="546691" y="240763"/>
                            <a:pt x="586876" y="241521"/>
                          </a:cubicBezTo>
                          <a:cubicBezTo>
                            <a:pt x="627061" y="242279"/>
                            <a:pt x="526978" y="121724"/>
                            <a:pt x="468596" y="82297"/>
                          </a:cubicBezTo>
                          <a:close/>
                        </a:path>
                      </a:pathLst>
                    </a:custGeom>
                    <a:solidFill>
                      <a:srgbClr val="008E40"/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2" name="Freeform 51"/>
                    <p:cNvSpPr/>
                    <p:nvPr/>
                  </p:nvSpPr>
                  <p:spPr>
                    <a:xfrm>
                      <a:off x="5925524" y="3811706"/>
                      <a:ext cx="578295" cy="290223"/>
                    </a:xfrm>
                    <a:custGeom>
                      <a:avLst/>
                      <a:gdLst>
                        <a:gd name="connsiteX0" fmla="*/ 568514 w 578295"/>
                        <a:gd name="connsiteY0" fmla="*/ 152505 h 290223"/>
                        <a:gd name="connsiteX1" fmla="*/ 436586 w 578295"/>
                        <a:gd name="connsiteY1" fmla="*/ 2379 h 290223"/>
                        <a:gd name="connsiteX2" fmla="*/ 4407 w 578295"/>
                        <a:gd name="connsiteY2" fmla="*/ 279884 h 290223"/>
                        <a:gd name="connsiteX3" fmla="*/ 227320 w 578295"/>
                        <a:gd name="connsiteY3" fmla="*/ 216194 h 290223"/>
                        <a:gd name="connsiteX4" fmla="*/ 463881 w 578295"/>
                        <a:gd name="connsiteY4" fmla="*/ 75167 h 290223"/>
                        <a:gd name="connsiteX5" fmla="*/ 559416 w 578295"/>
                        <a:gd name="connsiteY5" fmla="*/ 270785 h 290223"/>
                        <a:gd name="connsiteX6" fmla="*/ 568514 w 578295"/>
                        <a:gd name="connsiteY6" fmla="*/ 152505 h 2902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78295" h="290223">
                          <a:moveTo>
                            <a:pt x="568514" y="152505"/>
                          </a:moveTo>
                          <a:cubicBezTo>
                            <a:pt x="548042" y="107771"/>
                            <a:pt x="530604" y="-18851"/>
                            <a:pt x="436586" y="2379"/>
                          </a:cubicBezTo>
                          <a:cubicBezTo>
                            <a:pt x="342568" y="23609"/>
                            <a:pt x="39285" y="244248"/>
                            <a:pt x="4407" y="279884"/>
                          </a:cubicBezTo>
                          <a:cubicBezTo>
                            <a:pt x="-30471" y="315520"/>
                            <a:pt x="150741" y="250313"/>
                            <a:pt x="227320" y="216194"/>
                          </a:cubicBezTo>
                          <a:cubicBezTo>
                            <a:pt x="303899" y="182075"/>
                            <a:pt x="408532" y="66069"/>
                            <a:pt x="463881" y="75167"/>
                          </a:cubicBezTo>
                          <a:cubicBezTo>
                            <a:pt x="519230" y="84265"/>
                            <a:pt x="545768" y="260928"/>
                            <a:pt x="559416" y="270785"/>
                          </a:cubicBezTo>
                          <a:cubicBezTo>
                            <a:pt x="573064" y="280642"/>
                            <a:pt x="588986" y="197239"/>
                            <a:pt x="568514" y="152505"/>
                          </a:cubicBezTo>
                          <a:close/>
                        </a:path>
                      </a:pathLst>
                    </a:custGeom>
                    <a:solidFill>
                      <a:srgbClr val="92D050"/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3" name="Freeform 52"/>
                    <p:cNvSpPr/>
                    <p:nvPr/>
                  </p:nvSpPr>
                  <p:spPr>
                    <a:xfrm>
                      <a:off x="6484479" y="3781364"/>
                      <a:ext cx="259888" cy="256651"/>
                    </a:xfrm>
                    <a:custGeom>
                      <a:avLst/>
                      <a:gdLst>
                        <a:gd name="connsiteX0" fmla="*/ 461 w 259888"/>
                        <a:gd name="connsiteY0" fmla="*/ 255635 h 256651"/>
                        <a:gd name="connsiteX1" fmla="*/ 68699 w 259888"/>
                        <a:gd name="connsiteY1" fmla="*/ 877 h 256651"/>
                        <a:gd name="connsiteX2" fmla="*/ 259768 w 259888"/>
                        <a:gd name="connsiteY2" fmla="*/ 169199 h 256651"/>
                        <a:gd name="connsiteX3" fmla="*/ 95995 w 259888"/>
                        <a:gd name="connsiteY3" fmla="*/ 91862 h 256651"/>
                        <a:gd name="connsiteX4" fmla="*/ 461 w 259888"/>
                        <a:gd name="connsiteY4" fmla="*/ 255635 h 2566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59888" h="256651">
                          <a:moveTo>
                            <a:pt x="461" y="255635"/>
                          </a:moveTo>
                          <a:cubicBezTo>
                            <a:pt x="-4088" y="240471"/>
                            <a:pt x="25481" y="15283"/>
                            <a:pt x="68699" y="877"/>
                          </a:cubicBezTo>
                          <a:cubicBezTo>
                            <a:pt x="111917" y="-13529"/>
                            <a:pt x="255219" y="154035"/>
                            <a:pt x="259768" y="169199"/>
                          </a:cubicBezTo>
                          <a:cubicBezTo>
                            <a:pt x="264317" y="184363"/>
                            <a:pt x="138455" y="72148"/>
                            <a:pt x="95995" y="91862"/>
                          </a:cubicBezTo>
                          <a:cubicBezTo>
                            <a:pt x="53535" y="111575"/>
                            <a:pt x="5010" y="270799"/>
                            <a:pt x="461" y="255635"/>
                          </a:cubicBezTo>
                          <a:close/>
                        </a:path>
                      </a:pathLst>
                    </a:custGeom>
                    <a:solidFill>
                      <a:srgbClr val="008E40"/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4" name="Freeform 53"/>
                    <p:cNvSpPr/>
                    <p:nvPr/>
                  </p:nvSpPr>
                  <p:spPr>
                    <a:xfrm>
                      <a:off x="6471235" y="3923152"/>
                      <a:ext cx="386763" cy="164770"/>
                    </a:xfrm>
                    <a:custGeom>
                      <a:avLst/>
                      <a:gdLst>
                        <a:gd name="connsiteX0" fmla="*/ 57 w 386763"/>
                        <a:gd name="connsiteY0" fmla="*/ 136593 h 164770"/>
                        <a:gd name="connsiteX1" fmla="*/ 127436 w 386763"/>
                        <a:gd name="connsiteY1" fmla="*/ 116 h 164770"/>
                        <a:gd name="connsiteX2" fmla="*/ 386743 w 386763"/>
                        <a:gd name="connsiteY2" fmla="*/ 163889 h 164770"/>
                        <a:gd name="connsiteX3" fmla="*/ 141084 w 386763"/>
                        <a:gd name="connsiteY3" fmla="*/ 68354 h 164770"/>
                        <a:gd name="connsiteX4" fmla="*/ 57 w 386763"/>
                        <a:gd name="connsiteY4" fmla="*/ 136593 h 1647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86763" h="164770">
                          <a:moveTo>
                            <a:pt x="57" y="136593"/>
                          </a:moveTo>
                          <a:cubicBezTo>
                            <a:pt x="-2218" y="125220"/>
                            <a:pt x="62988" y="-4433"/>
                            <a:pt x="127436" y="116"/>
                          </a:cubicBezTo>
                          <a:cubicBezTo>
                            <a:pt x="191884" y="4665"/>
                            <a:pt x="384468" y="152516"/>
                            <a:pt x="386743" y="163889"/>
                          </a:cubicBezTo>
                          <a:cubicBezTo>
                            <a:pt x="389018" y="175262"/>
                            <a:pt x="201741" y="72903"/>
                            <a:pt x="141084" y="68354"/>
                          </a:cubicBezTo>
                          <a:cubicBezTo>
                            <a:pt x="80427" y="63805"/>
                            <a:pt x="2332" y="147966"/>
                            <a:pt x="57" y="136593"/>
                          </a:cubicBezTo>
                          <a:close/>
                        </a:path>
                      </a:pathLst>
                    </a:custGeom>
                    <a:solidFill>
                      <a:srgbClr val="008E40"/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5" name="Freeform 54"/>
                    <p:cNvSpPr/>
                    <p:nvPr/>
                  </p:nvSpPr>
                  <p:spPr>
                    <a:xfrm>
                      <a:off x="6184656" y="3949306"/>
                      <a:ext cx="301563" cy="239207"/>
                    </a:xfrm>
                    <a:custGeom>
                      <a:avLst/>
                      <a:gdLst>
                        <a:gd name="connsiteX0" fmla="*/ 291185 w 301563"/>
                        <a:gd name="connsiteY0" fmla="*/ 142284 h 239207"/>
                        <a:gd name="connsiteX1" fmla="*/ 272988 w 301563"/>
                        <a:gd name="connsiteY1" fmla="*/ 1257 h 239207"/>
                        <a:gd name="connsiteX2" fmla="*/ 33 w 301563"/>
                        <a:gd name="connsiteY2" fmla="*/ 237818 h 239207"/>
                        <a:gd name="connsiteX3" fmla="*/ 254791 w 301563"/>
                        <a:gd name="connsiteY3" fmla="*/ 101341 h 239207"/>
                        <a:gd name="connsiteX4" fmla="*/ 291185 w 301563"/>
                        <a:gd name="connsiteY4" fmla="*/ 142284 h 2392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1563" h="239207">
                          <a:moveTo>
                            <a:pt x="291185" y="142284"/>
                          </a:moveTo>
                          <a:cubicBezTo>
                            <a:pt x="294218" y="125603"/>
                            <a:pt x="321513" y="-14665"/>
                            <a:pt x="272988" y="1257"/>
                          </a:cubicBezTo>
                          <a:cubicBezTo>
                            <a:pt x="224463" y="17179"/>
                            <a:pt x="3066" y="221137"/>
                            <a:pt x="33" y="237818"/>
                          </a:cubicBezTo>
                          <a:cubicBezTo>
                            <a:pt x="-3000" y="254499"/>
                            <a:pt x="202475" y="115747"/>
                            <a:pt x="254791" y="101341"/>
                          </a:cubicBezTo>
                          <a:cubicBezTo>
                            <a:pt x="307107" y="86935"/>
                            <a:pt x="288152" y="158965"/>
                            <a:pt x="291185" y="142284"/>
                          </a:cubicBezTo>
                          <a:close/>
                        </a:path>
                      </a:pathLst>
                    </a:custGeom>
                    <a:solidFill>
                      <a:srgbClr val="00B050"/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6" name="Freeform 55"/>
                    <p:cNvSpPr/>
                    <p:nvPr/>
                  </p:nvSpPr>
                  <p:spPr>
                    <a:xfrm>
                      <a:off x="6498560" y="3826309"/>
                      <a:ext cx="182021" cy="424516"/>
                    </a:xfrm>
                    <a:custGeom>
                      <a:avLst/>
                      <a:gdLst>
                        <a:gd name="connsiteX0" fmla="*/ 27 w 182021"/>
                        <a:gd name="connsiteY0" fmla="*/ 237985 h 424516"/>
                        <a:gd name="connsiteX1" fmla="*/ 100111 w 182021"/>
                        <a:gd name="connsiteY1" fmla="*/ 69663 h 424516"/>
                        <a:gd name="connsiteX2" fmla="*/ 100111 w 182021"/>
                        <a:gd name="connsiteY2" fmla="*/ 424505 h 424516"/>
                        <a:gd name="connsiteX3" fmla="*/ 181997 w 182021"/>
                        <a:gd name="connsiteY3" fmla="*/ 56015 h 424516"/>
                        <a:gd name="connsiteX4" fmla="*/ 91012 w 182021"/>
                        <a:gd name="connsiteY4" fmla="*/ 15072 h 424516"/>
                        <a:gd name="connsiteX5" fmla="*/ 27 w 182021"/>
                        <a:gd name="connsiteY5" fmla="*/ 237985 h 424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82021" h="424516">
                          <a:moveTo>
                            <a:pt x="27" y="237985"/>
                          </a:moveTo>
                          <a:cubicBezTo>
                            <a:pt x="1544" y="247084"/>
                            <a:pt x="83430" y="38576"/>
                            <a:pt x="100111" y="69663"/>
                          </a:cubicBezTo>
                          <a:cubicBezTo>
                            <a:pt x="116792" y="100750"/>
                            <a:pt x="86463" y="426780"/>
                            <a:pt x="100111" y="424505"/>
                          </a:cubicBezTo>
                          <a:cubicBezTo>
                            <a:pt x="113759" y="422230"/>
                            <a:pt x="183513" y="124254"/>
                            <a:pt x="181997" y="56015"/>
                          </a:cubicBezTo>
                          <a:cubicBezTo>
                            <a:pt x="180481" y="-12224"/>
                            <a:pt x="122098" y="-7674"/>
                            <a:pt x="91012" y="15072"/>
                          </a:cubicBezTo>
                          <a:cubicBezTo>
                            <a:pt x="59926" y="37818"/>
                            <a:pt x="-1490" y="228886"/>
                            <a:pt x="27" y="237985"/>
                          </a:cubicBezTo>
                          <a:close/>
                        </a:path>
                      </a:pathLst>
                    </a:custGeom>
                    <a:solidFill>
                      <a:srgbClr val="00B050"/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20" name="Group 19"/>
              <p:cNvGrpSpPr/>
              <p:nvPr/>
            </p:nvGrpSpPr>
            <p:grpSpPr>
              <a:xfrm>
                <a:off x="5979936" y="3170105"/>
                <a:ext cx="284920" cy="218172"/>
                <a:chOff x="4782663" y="3185937"/>
                <a:chExt cx="284920" cy="218172"/>
              </a:xfrm>
            </p:grpSpPr>
            <p:sp>
              <p:nvSpPr>
                <p:cNvPr id="26" name="Freeform 25"/>
                <p:cNvSpPr/>
                <p:nvPr/>
              </p:nvSpPr>
              <p:spPr>
                <a:xfrm>
                  <a:off x="4782663" y="3185937"/>
                  <a:ext cx="284920" cy="218172"/>
                </a:xfrm>
                <a:custGeom>
                  <a:avLst/>
                  <a:gdLst>
                    <a:gd name="connsiteX0" fmla="*/ 48 w 272661"/>
                    <a:gd name="connsiteY0" fmla="*/ 36366 h 218172"/>
                    <a:gd name="connsiteX1" fmla="*/ 58592 w 272661"/>
                    <a:gd name="connsiteY1" fmla="*/ 124 h 218172"/>
                    <a:gd name="connsiteX2" fmla="*/ 186831 w 272661"/>
                    <a:gd name="connsiteY2" fmla="*/ 44729 h 218172"/>
                    <a:gd name="connsiteX3" fmla="*/ 267677 w 272661"/>
                    <a:gd name="connsiteY3" fmla="*/ 136727 h 218172"/>
                    <a:gd name="connsiteX4" fmla="*/ 253738 w 272661"/>
                    <a:gd name="connsiteY4" fmla="*/ 189695 h 218172"/>
                    <a:gd name="connsiteX5" fmla="*/ 170104 w 272661"/>
                    <a:gd name="connsiteY5" fmla="*/ 217573 h 218172"/>
                    <a:gd name="connsiteX6" fmla="*/ 66955 w 272661"/>
                    <a:gd name="connsiteY6" fmla="*/ 164605 h 218172"/>
                    <a:gd name="connsiteX7" fmla="*/ 48 w 272661"/>
                    <a:gd name="connsiteY7" fmla="*/ 36366 h 218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2661" h="218172">
                      <a:moveTo>
                        <a:pt x="48" y="36366"/>
                      </a:moveTo>
                      <a:cubicBezTo>
                        <a:pt x="-1346" y="8953"/>
                        <a:pt x="27462" y="-1270"/>
                        <a:pt x="58592" y="124"/>
                      </a:cubicBezTo>
                      <a:cubicBezTo>
                        <a:pt x="89722" y="1518"/>
                        <a:pt x="151984" y="21962"/>
                        <a:pt x="186831" y="44729"/>
                      </a:cubicBezTo>
                      <a:cubicBezTo>
                        <a:pt x="221678" y="67496"/>
                        <a:pt x="256526" y="112566"/>
                        <a:pt x="267677" y="136727"/>
                      </a:cubicBezTo>
                      <a:cubicBezTo>
                        <a:pt x="278828" y="160888"/>
                        <a:pt x="270000" y="176221"/>
                        <a:pt x="253738" y="189695"/>
                      </a:cubicBezTo>
                      <a:cubicBezTo>
                        <a:pt x="237476" y="203169"/>
                        <a:pt x="201234" y="221755"/>
                        <a:pt x="170104" y="217573"/>
                      </a:cubicBezTo>
                      <a:cubicBezTo>
                        <a:pt x="138974" y="213391"/>
                        <a:pt x="95298" y="187372"/>
                        <a:pt x="66955" y="164605"/>
                      </a:cubicBezTo>
                      <a:cubicBezTo>
                        <a:pt x="38612" y="141838"/>
                        <a:pt x="1442" y="63779"/>
                        <a:pt x="48" y="36366"/>
                      </a:cubicBezTo>
                      <a:close/>
                    </a:path>
                  </a:pathLst>
                </a:custGeom>
                <a:solidFill>
                  <a:srgbClr val="8F7878"/>
                </a:solidFill>
                <a:ln w="12700">
                  <a:solidFill>
                    <a:srgbClr val="674343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Freeform 26"/>
                <p:cNvSpPr/>
                <p:nvPr/>
              </p:nvSpPr>
              <p:spPr>
                <a:xfrm>
                  <a:off x="4836123" y="3254729"/>
                  <a:ext cx="58508" cy="68538"/>
                </a:xfrm>
                <a:custGeom>
                  <a:avLst/>
                  <a:gdLst>
                    <a:gd name="connsiteX0" fmla="*/ 58508 w 58508"/>
                    <a:gd name="connsiteY0" fmla="*/ 0 h 68538"/>
                    <a:gd name="connsiteX1" fmla="*/ 36776 w 58508"/>
                    <a:gd name="connsiteY1" fmla="*/ 46807 h 68538"/>
                    <a:gd name="connsiteX2" fmla="*/ 0 w 58508"/>
                    <a:gd name="connsiteY2" fmla="*/ 68538 h 68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8508" h="68538">
                      <a:moveTo>
                        <a:pt x="58508" y="0"/>
                      </a:moveTo>
                      <a:cubicBezTo>
                        <a:pt x="52517" y="17692"/>
                        <a:pt x="46527" y="35384"/>
                        <a:pt x="36776" y="46807"/>
                      </a:cubicBezTo>
                      <a:cubicBezTo>
                        <a:pt x="27025" y="58230"/>
                        <a:pt x="13512" y="63384"/>
                        <a:pt x="0" y="68538"/>
                      </a:cubicBezTo>
                    </a:path>
                  </a:pathLst>
                </a:custGeom>
                <a:noFill/>
                <a:ln w="19050" cap="rnd">
                  <a:solidFill>
                    <a:srgbClr val="674343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28" name="Freeform 27"/>
                <p:cNvSpPr/>
                <p:nvPr/>
              </p:nvSpPr>
              <p:spPr>
                <a:xfrm>
                  <a:off x="4871264" y="3288998"/>
                  <a:ext cx="58508" cy="68538"/>
                </a:xfrm>
                <a:custGeom>
                  <a:avLst/>
                  <a:gdLst>
                    <a:gd name="connsiteX0" fmla="*/ 58508 w 58508"/>
                    <a:gd name="connsiteY0" fmla="*/ 0 h 68538"/>
                    <a:gd name="connsiteX1" fmla="*/ 36776 w 58508"/>
                    <a:gd name="connsiteY1" fmla="*/ 46807 h 68538"/>
                    <a:gd name="connsiteX2" fmla="*/ 0 w 58508"/>
                    <a:gd name="connsiteY2" fmla="*/ 68538 h 68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8508" h="68538">
                      <a:moveTo>
                        <a:pt x="58508" y="0"/>
                      </a:moveTo>
                      <a:cubicBezTo>
                        <a:pt x="52517" y="17692"/>
                        <a:pt x="46527" y="35384"/>
                        <a:pt x="36776" y="46807"/>
                      </a:cubicBezTo>
                      <a:cubicBezTo>
                        <a:pt x="27025" y="58230"/>
                        <a:pt x="13512" y="63384"/>
                        <a:pt x="0" y="68538"/>
                      </a:cubicBezTo>
                    </a:path>
                  </a:pathLst>
                </a:custGeom>
                <a:noFill/>
                <a:ln w="19050" cap="rnd">
                  <a:solidFill>
                    <a:srgbClr val="674343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29" name="Freeform 28"/>
                <p:cNvSpPr/>
                <p:nvPr/>
              </p:nvSpPr>
              <p:spPr>
                <a:xfrm>
                  <a:off x="4908203" y="3311461"/>
                  <a:ext cx="58508" cy="68538"/>
                </a:xfrm>
                <a:custGeom>
                  <a:avLst/>
                  <a:gdLst>
                    <a:gd name="connsiteX0" fmla="*/ 58508 w 58508"/>
                    <a:gd name="connsiteY0" fmla="*/ 0 h 68538"/>
                    <a:gd name="connsiteX1" fmla="*/ 36776 w 58508"/>
                    <a:gd name="connsiteY1" fmla="*/ 46807 h 68538"/>
                    <a:gd name="connsiteX2" fmla="*/ 0 w 58508"/>
                    <a:gd name="connsiteY2" fmla="*/ 68538 h 68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8508" h="68538">
                      <a:moveTo>
                        <a:pt x="58508" y="0"/>
                      </a:moveTo>
                      <a:cubicBezTo>
                        <a:pt x="52517" y="17692"/>
                        <a:pt x="46527" y="35384"/>
                        <a:pt x="36776" y="46807"/>
                      </a:cubicBezTo>
                      <a:cubicBezTo>
                        <a:pt x="27025" y="58230"/>
                        <a:pt x="13512" y="63384"/>
                        <a:pt x="0" y="68538"/>
                      </a:cubicBezTo>
                    </a:path>
                  </a:pathLst>
                </a:custGeom>
                <a:noFill/>
                <a:ln w="19050" cap="rnd">
                  <a:solidFill>
                    <a:srgbClr val="674343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 rot="19961399">
                <a:off x="5352694" y="2992191"/>
                <a:ext cx="284920" cy="218172"/>
                <a:chOff x="4782663" y="3185937"/>
                <a:chExt cx="284920" cy="218172"/>
              </a:xfrm>
            </p:grpSpPr>
            <p:sp>
              <p:nvSpPr>
                <p:cNvPr id="22" name="Freeform 21"/>
                <p:cNvSpPr/>
                <p:nvPr/>
              </p:nvSpPr>
              <p:spPr>
                <a:xfrm>
                  <a:off x="4782663" y="3185937"/>
                  <a:ext cx="284920" cy="218172"/>
                </a:xfrm>
                <a:custGeom>
                  <a:avLst/>
                  <a:gdLst>
                    <a:gd name="connsiteX0" fmla="*/ 48 w 272661"/>
                    <a:gd name="connsiteY0" fmla="*/ 36366 h 218172"/>
                    <a:gd name="connsiteX1" fmla="*/ 58592 w 272661"/>
                    <a:gd name="connsiteY1" fmla="*/ 124 h 218172"/>
                    <a:gd name="connsiteX2" fmla="*/ 186831 w 272661"/>
                    <a:gd name="connsiteY2" fmla="*/ 44729 h 218172"/>
                    <a:gd name="connsiteX3" fmla="*/ 267677 w 272661"/>
                    <a:gd name="connsiteY3" fmla="*/ 136727 h 218172"/>
                    <a:gd name="connsiteX4" fmla="*/ 253738 w 272661"/>
                    <a:gd name="connsiteY4" fmla="*/ 189695 h 218172"/>
                    <a:gd name="connsiteX5" fmla="*/ 170104 w 272661"/>
                    <a:gd name="connsiteY5" fmla="*/ 217573 h 218172"/>
                    <a:gd name="connsiteX6" fmla="*/ 66955 w 272661"/>
                    <a:gd name="connsiteY6" fmla="*/ 164605 h 218172"/>
                    <a:gd name="connsiteX7" fmla="*/ 48 w 272661"/>
                    <a:gd name="connsiteY7" fmla="*/ 36366 h 218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2661" h="218172">
                      <a:moveTo>
                        <a:pt x="48" y="36366"/>
                      </a:moveTo>
                      <a:cubicBezTo>
                        <a:pt x="-1346" y="8953"/>
                        <a:pt x="27462" y="-1270"/>
                        <a:pt x="58592" y="124"/>
                      </a:cubicBezTo>
                      <a:cubicBezTo>
                        <a:pt x="89722" y="1518"/>
                        <a:pt x="151984" y="21962"/>
                        <a:pt x="186831" y="44729"/>
                      </a:cubicBezTo>
                      <a:cubicBezTo>
                        <a:pt x="221678" y="67496"/>
                        <a:pt x="256526" y="112566"/>
                        <a:pt x="267677" y="136727"/>
                      </a:cubicBezTo>
                      <a:cubicBezTo>
                        <a:pt x="278828" y="160888"/>
                        <a:pt x="270000" y="176221"/>
                        <a:pt x="253738" y="189695"/>
                      </a:cubicBezTo>
                      <a:cubicBezTo>
                        <a:pt x="237476" y="203169"/>
                        <a:pt x="201234" y="221755"/>
                        <a:pt x="170104" y="217573"/>
                      </a:cubicBezTo>
                      <a:cubicBezTo>
                        <a:pt x="138974" y="213391"/>
                        <a:pt x="95298" y="187372"/>
                        <a:pt x="66955" y="164605"/>
                      </a:cubicBezTo>
                      <a:cubicBezTo>
                        <a:pt x="38612" y="141838"/>
                        <a:pt x="1442" y="63779"/>
                        <a:pt x="48" y="36366"/>
                      </a:cubicBezTo>
                      <a:close/>
                    </a:path>
                  </a:pathLst>
                </a:custGeom>
                <a:solidFill>
                  <a:srgbClr val="8F7878"/>
                </a:solidFill>
                <a:ln w="12700">
                  <a:solidFill>
                    <a:srgbClr val="674343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Freeform 22"/>
                <p:cNvSpPr/>
                <p:nvPr/>
              </p:nvSpPr>
              <p:spPr>
                <a:xfrm>
                  <a:off x="4836123" y="3254729"/>
                  <a:ext cx="58508" cy="68538"/>
                </a:xfrm>
                <a:custGeom>
                  <a:avLst/>
                  <a:gdLst>
                    <a:gd name="connsiteX0" fmla="*/ 58508 w 58508"/>
                    <a:gd name="connsiteY0" fmla="*/ 0 h 68538"/>
                    <a:gd name="connsiteX1" fmla="*/ 36776 w 58508"/>
                    <a:gd name="connsiteY1" fmla="*/ 46807 h 68538"/>
                    <a:gd name="connsiteX2" fmla="*/ 0 w 58508"/>
                    <a:gd name="connsiteY2" fmla="*/ 68538 h 68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8508" h="68538">
                      <a:moveTo>
                        <a:pt x="58508" y="0"/>
                      </a:moveTo>
                      <a:cubicBezTo>
                        <a:pt x="52517" y="17692"/>
                        <a:pt x="46527" y="35384"/>
                        <a:pt x="36776" y="46807"/>
                      </a:cubicBezTo>
                      <a:cubicBezTo>
                        <a:pt x="27025" y="58230"/>
                        <a:pt x="13512" y="63384"/>
                        <a:pt x="0" y="68538"/>
                      </a:cubicBezTo>
                    </a:path>
                  </a:pathLst>
                </a:custGeom>
                <a:noFill/>
                <a:ln w="19050" cap="rnd">
                  <a:solidFill>
                    <a:srgbClr val="674343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24" name="Freeform 23"/>
                <p:cNvSpPr/>
                <p:nvPr/>
              </p:nvSpPr>
              <p:spPr>
                <a:xfrm>
                  <a:off x="4871264" y="3288998"/>
                  <a:ext cx="58508" cy="68538"/>
                </a:xfrm>
                <a:custGeom>
                  <a:avLst/>
                  <a:gdLst>
                    <a:gd name="connsiteX0" fmla="*/ 58508 w 58508"/>
                    <a:gd name="connsiteY0" fmla="*/ 0 h 68538"/>
                    <a:gd name="connsiteX1" fmla="*/ 36776 w 58508"/>
                    <a:gd name="connsiteY1" fmla="*/ 46807 h 68538"/>
                    <a:gd name="connsiteX2" fmla="*/ 0 w 58508"/>
                    <a:gd name="connsiteY2" fmla="*/ 68538 h 68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8508" h="68538">
                      <a:moveTo>
                        <a:pt x="58508" y="0"/>
                      </a:moveTo>
                      <a:cubicBezTo>
                        <a:pt x="52517" y="17692"/>
                        <a:pt x="46527" y="35384"/>
                        <a:pt x="36776" y="46807"/>
                      </a:cubicBezTo>
                      <a:cubicBezTo>
                        <a:pt x="27025" y="58230"/>
                        <a:pt x="13512" y="63384"/>
                        <a:pt x="0" y="68538"/>
                      </a:cubicBezTo>
                    </a:path>
                  </a:pathLst>
                </a:custGeom>
                <a:noFill/>
                <a:ln w="19050" cap="rnd">
                  <a:solidFill>
                    <a:srgbClr val="674343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25" name="Freeform 24"/>
                <p:cNvSpPr/>
                <p:nvPr/>
              </p:nvSpPr>
              <p:spPr>
                <a:xfrm>
                  <a:off x="4908203" y="3311461"/>
                  <a:ext cx="58508" cy="68538"/>
                </a:xfrm>
                <a:custGeom>
                  <a:avLst/>
                  <a:gdLst>
                    <a:gd name="connsiteX0" fmla="*/ 58508 w 58508"/>
                    <a:gd name="connsiteY0" fmla="*/ 0 h 68538"/>
                    <a:gd name="connsiteX1" fmla="*/ 36776 w 58508"/>
                    <a:gd name="connsiteY1" fmla="*/ 46807 h 68538"/>
                    <a:gd name="connsiteX2" fmla="*/ 0 w 58508"/>
                    <a:gd name="connsiteY2" fmla="*/ 68538 h 68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8508" h="68538">
                      <a:moveTo>
                        <a:pt x="58508" y="0"/>
                      </a:moveTo>
                      <a:cubicBezTo>
                        <a:pt x="52517" y="17692"/>
                        <a:pt x="46527" y="35384"/>
                        <a:pt x="36776" y="46807"/>
                      </a:cubicBezTo>
                      <a:cubicBezTo>
                        <a:pt x="27025" y="58230"/>
                        <a:pt x="13512" y="63384"/>
                        <a:pt x="0" y="68538"/>
                      </a:cubicBezTo>
                    </a:path>
                  </a:pathLst>
                </a:custGeom>
                <a:noFill/>
                <a:ln w="19050" cap="rnd">
                  <a:solidFill>
                    <a:srgbClr val="674343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</p:grpSp>
        </p:grpSp>
      </p:grpSp>
      <p:sp>
        <p:nvSpPr>
          <p:cNvPr id="144" name="Rectangle 143"/>
          <p:cNvSpPr/>
          <p:nvPr/>
        </p:nvSpPr>
        <p:spPr>
          <a:xfrm>
            <a:off x="1496341" y="7288275"/>
            <a:ext cx="1046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Free photo 4402421 © </a:t>
            </a:r>
            <a:r>
              <a:rPr lang="en-US" sz="2400" dirty="0" err="1"/>
              <a:t>remg</a:t>
            </a:r>
            <a:r>
              <a:rPr lang="en-US" sz="2400" dirty="0"/>
              <a:t> - Dreamstime.com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1413792" y="7744745"/>
            <a:ext cx="116926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400" dirty="0"/>
              <a:t>Inspired from </a:t>
            </a:r>
            <a:r>
              <a:rPr lang="en-US" sz="2400" dirty="0"/>
              <a:t>Free photo 95609261 © </a:t>
            </a:r>
            <a:r>
              <a:rPr lang="en-US" sz="2400" dirty="0" err="1"/>
              <a:t>Publicdomainphotos</a:t>
            </a:r>
            <a:r>
              <a:rPr lang="en-US" sz="2400" dirty="0"/>
              <a:t> - Dreamstime.com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-52156" y="5983281"/>
            <a:ext cx="607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RS_Classification_Standard"/>
          <p:cNvSpPr txBox="1"/>
          <p:nvPr/>
        </p:nvSpPr>
        <p:spPr>
          <a:xfrm>
            <a:off x="12038047" y="6289521"/>
            <a:ext cx="153953" cy="212879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vert="horz" wrap="none" lIns="76200" tIns="36830" rIns="76200" bIns="36830" rtlCol="0" anchor="ctr">
            <a:spAutoFit/>
          </a:bodyPr>
          <a:lstStyle/>
          <a:p>
            <a:endParaRPr lang="en-US" sz="900" b="1" kern="900" spc="100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521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B76AC-E5DF-427C-ABDC-2F4FBD8E4B69}" type="slidenum">
              <a:rPr lang="en-US" smtClean="0"/>
              <a:t>10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68313" y="323882"/>
            <a:ext cx="11757247" cy="6153119"/>
            <a:chOff x="201234" y="198881"/>
            <a:chExt cx="8817935" cy="4614839"/>
          </a:xfrm>
        </p:grpSpPr>
        <p:grpSp>
          <p:nvGrpSpPr>
            <p:cNvPr id="9" name="Group 8"/>
            <p:cNvGrpSpPr/>
            <p:nvPr/>
          </p:nvGrpSpPr>
          <p:grpSpPr>
            <a:xfrm>
              <a:off x="201234" y="198881"/>
              <a:ext cx="8817935" cy="4614839"/>
              <a:chOff x="201234" y="198881"/>
              <a:chExt cx="8817935" cy="4614839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241027" y="208740"/>
                <a:ext cx="8778142" cy="4604980"/>
                <a:chOff x="8885728" y="4843374"/>
                <a:chExt cx="8778142" cy="4604980"/>
              </a:xfrm>
            </p:grpSpPr>
            <p:sp>
              <p:nvSpPr>
                <p:cNvPr id="43" name="Rectangle 42"/>
                <p:cNvSpPr/>
                <p:nvPr/>
              </p:nvSpPr>
              <p:spPr>
                <a:xfrm>
                  <a:off x="8885728" y="4846089"/>
                  <a:ext cx="8778142" cy="460226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ECF7FD"/>
                    </a:gs>
                    <a:gs pos="50000">
                      <a:srgbClr val="C2E1F6"/>
                    </a:gs>
                    <a:gs pos="100000">
                      <a:srgbClr val="B1D7F4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44" name="Picture 43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4398" t="29757" r="24399" b="32368"/>
                <a:stretch/>
              </p:blipFill>
              <p:spPr>
                <a:xfrm>
                  <a:off x="8906885" y="4843374"/>
                  <a:ext cx="8756985" cy="4577664"/>
                </a:xfrm>
                <a:prstGeom prst="rect">
                  <a:avLst/>
                </a:prstGeom>
              </p:spPr>
            </p:pic>
          </p:grpSp>
          <p:sp>
            <p:nvSpPr>
              <p:cNvPr id="42" name="Freeform 41"/>
              <p:cNvSpPr/>
              <p:nvPr/>
            </p:nvSpPr>
            <p:spPr>
              <a:xfrm>
                <a:off x="201234" y="198881"/>
                <a:ext cx="8811264" cy="4614839"/>
              </a:xfrm>
              <a:custGeom>
                <a:avLst/>
                <a:gdLst>
                  <a:gd name="connsiteX0" fmla="*/ 209493 w 8811264"/>
                  <a:gd name="connsiteY0" fmla="*/ 253080 h 4614839"/>
                  <a:gd name="connsiteX1" fmla="*/ 209493 w 8811264"/>
                  <a:gd name="connsiteY1" fmla="*/ 4420824 h 4614839"/>
                  <a:gd name="connsiteX2" fmla="*/ 8620922 w 8811264"/>
                  <a:gd name="connsiteY2" fmla="*/ 4420824 h 4614839"/>
                  <a:gd name="connsiteX3" fmla="*/ 8620922 w 8811264"/>
                  <a:gd name="connsiteY3" fmla="*/ 253080 h 4614839"/>
                  <a:gd name="connsiteX4" fmla="*/ 0 w 8811264"/>
                  <a:gd name="connsiteY4" fmla="*/ 0 h 4614839"/>
                  <a:gd name="connsiteX5" fmla="*/ 8811264 w 8811264"/>
                  <a:gd name="connsiteY5" fmla="*/ 0 h 4614839"/>
                  <a:gd name="connsiteX6" fmla="*/ 8811264 w 8811264"/>
                  <a:gd name="connsiteY6" fmla="*/ 4614839 h 4614839"/>
                  <a:gd name="connsiteX7" fmla="*/ 0 w 8811264"/>
                  <a:gd name="connsiteY7" fmla="*/ 4614839 h 4614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11264" h="4614839">
                    <a:moveTo>
                      <a:pt x="209493" y="253080"/>
                    </a:moveTo>
                    <a:lnTo>
                      <a:pt x="209493" y="4420824"/>
                    </a:lnTo>
                    <a:lnTo>
                      <a:pt x="8620922" y="4420824"/>
                    </a:lnTo>
                    <a:lnTo>
                      <a:pt x="8620922" y="253080"/>
                    </a:lnTo>
                    <a:close/>
                    <a:moveTo>
                      <a:pt x="0" y="0"/>
                    </a:moveTo>
                    <a:lnTo>
                      <a:pt x="8811264" y="0"/>
                    </a:lnTo>
                    <a:lnTo>
                      <a:pt x="8811264" y="4614839"/>
                    </a:lnTo>
                    <a:lnTo>
                      <a:pt x="0" y="4614839"/>
                    </a:lnTo>
                    <a:close/>
                  </a:path>
                </a:pathLst>
              </a:custGeom>
              <a:solidFill>
                <a:srgbClr val="BDDDF6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7770255" y="3754015"/>
              <a:ext cx="1242243" cy="1024633"/>
              <a:chOff x="9155628" y="4618178"/>
              <a:chExt cx="1242243" cy="1024633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9729805" y="4846125"/>
                <a:ext cx="394024" cy="533218"/>
                <a:chOff x="762000" y="1662233"/>
                <a:chExt cx="759597" cy="1027934"/>
              </a:xfrm>
            </p:grpSpPr>
            <p:sp>
              <p:nvSpPr>
                <p:cNvPr id="36" name="Freeform 35"/>
                <p:cNvSpPr>
                  <a:spLocks noChangeAspect="1"/>
                </p:cNvSpPr>
                <p:nvPr/>
              </p:nvSpPr>
              <p:spPr>
                <a:xfrm>
                  <a:off x="762000" y="1662233"/>
                  <a:ext cx="759597" cy="1027934"/>
                </a:xfrm>
                <a:custGeom>
                  <a:avLst/>
                  <a:gdLst>
                    <a:gd name="connsiteX0" fmla="*/ 1722489 w 3487579"/>
                    <a:gd name="connsiteY0" fmla="*/ 1 h 4713773"/>
                    <a:gd name="connsiteX1" fmla="*/ 14 w 3487579"/>
                    <a:gd name="connsiteY1" fmla="*/ 2920410 h 4713773"/>
                    <a:gd name="connsiteX2" fmla="*/ 1694135 w 3487579"/>
                    <a:gd name="connsiteY2" fmla="*/ 4713769 h 4713773"/>
                    <a:gd name="connsiteX3" fmla="*/ 3487493 w 3487579"/>
                    <a:gd name="connsiteY3" fmla="*/ 2934587 h 4713773"/>
                    <a:gd name="connsiteX4" fmla="*/ 1722489 w 3487579"/>
                    <a:gd name="connsiteY4" fmla="*/ 1 h 4713773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2489 w 3487513"/>
                    <a:gd name="connsiteY0" fmla="*/ 1 h 4720861"/>
                    <a:gd name="connsiteX1" fmla="*/ 14 w 3487513"/>
                    <a:gd name="connsiteY1" fmla="*/ 2927498 h 4720861"/>
                    <a:gd name="connsiteX2" fmla="*/ 1694135 w 3487513"/>
                    <a:gd name="connsiteY2" fmla="*/ 4720857 h 4720861"/>
                    <a:gd name="connsiteX3" fmla="*/ 3487493 w 3487513"/>
                    <a:gd name="connsiteY3" fmla="*/ 2941675 h 4720861"/>
                    <a:gd name="connsiteX4" fmla="*/ 1722489 w 3487513"/>
                    <a:gd name="connsiteY4" fmla="*/ 1 h 4720861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9393"/>
                    <a:gd name="connsiteY0" fmla="*/ 2 h 4720868"/>
                    <a:gd name="connsiteX1" fmla="*/ 592 w 3489393"/>
                    <a:gd name="connsiteY1" fmla="*/ 2927499 h 4720868"/>
                    <a:gd name="connsiteX2" fmla="*/ 1694713 w 3489393"/>
                    <a:gd name="connsiteY2" fmla="*/ 4720858 h 4720868"/>
                    <a:gd name="connsiteX3" fmla="*/ 3488071 w 3489393"/>
                    <a:gd name="connsiteY3" fmla="*/ 2941676 h 4720868"/>
                    <a:gd name="connsiteX4" fmla="*/ 1723067 w 3489393"/>
                    <a:gd name="connsiteY4" fmla="*/ 2 h 4720868"/>
                    <a:gd name="connsiteX0" fmla="*/ 1723067 w 3488483"/>
                    <a:gd name="connsiteY0" fmla="*/ 2 h 4720872"/>
                    <a:gd name="connsiteX1" fmla="*/ 592 w 3488483"/>
                    <a:gd name="connsiteY1" fmla="*/ 2927499 h 4720872"/>
                    <a:gd name="connsiteX2" fmla="*/ 1694713 w 3488483"/>
                    <a:gd name="connsiteY2" fmla="*/ 4720858 h 4720872"/>
                    <a:gd name="connsiteX3" fmla="*/ 3488071 w 3488483"/>
                    <a:gd name="connsiteY3" fmla="*/ 2941676 h 4720872"/>
                    <a:gd name="connsiteX4" fmla="*/ 1723067 w 3488483"/>
                    <a:gd name="connsiteY4" fmla="*/ 2 h 4720872"/>
                    <a:gd name="connsiteX0" fmla="*/ 1723104 w 3488545"/>
                    <a:gd name="connsiteY0" fmla="*/ 45 h 4720915"/>
                    <a:gd name="connsiteX1" fmla="*/ 629 w 3488545"/>
                    <a:gd name="connsiteY1" fmla="*/ 2927542 h 4720915"/>
                    <a:gd name="connsiteX2" fmla="*/ 1694750 w 3488545"/>
                    <a:gd name="connsiteY2" fmla="*/ 4720901 h 4720915"/>
                    <a:gd name="connsiteX3" fmla="*/ 3488108 w 3488545"/>
                    <a:gd name="connsiteY3" fmla="*/ 2941719 h 4720915"/>
                    <a:gd name="connsiteX4" fmla="*/ 1723104 w 3488545"/>
                    <a:gd name="connsiteY4" fmla="*/ 45 h 4720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88545" h="4720915">
                      <a:moveTo>
                        <a:pt x="1723104" y="45"/>
                      </a:moveTo>
                      <a:cubicBezTo>
                        <a:pt x="1070974" y="-9406"/>
                        <a:pt x="-30087" y="1467338"/>
                        <a:pt x="629" y="2927542"/>
                      </a:cubicBezTo>
                      <a:cubicBezTo>
                        <a:pt x="31345" y="4387746"/>
                        <a:pt x="1113503" y="4718538"/>
                        <a:pt x="1694750" y="4720901"/>
                      </a:cubicBezTo>
                      <a:cubicBezTo>
                        <a:pt x="2275997" y="4723264"/>
                        <a:pt x="3462117" y="4430277"/>
                        <a:pt x="3488108" y="2941719"/>
                      </a:cubicBezTo>
                      <a:cubicBezTo>
                        <a:pt x="3514099" y="1453161"/>
                        <a:pt x="2375234" y="9496"/>
                        <a:pt x="1723104" y="45"/>
                      </a:cubicBezTo>
                      <a:close/>
                    </a:path>
                  </a:pathLst>
                </a:custGeom>
                <a:blipFill dpi="0" rotWithShape="1">
                  <a:blip r:embed="rId4" cstate="print"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7" name="Freeform 36"/>
                <p:cNvSpPr>
                  <a:spLocks noChangeAspect="1"/>
                </p:cNvSpPr>
                <p:nvPr/>
              </p:nvSpPr>
              <p:spPr>
                <a:xfrm>
                  <a:off x="1066800" y="1662243"/>
                  <a:ext cx="448826" cy="1027924"/>
                </a:xfrm>
                <a:custGeom>
                  <a:avLst/>
                  <a:gdLst>
                    <a:gd name="connsiteX0" fmla="*/ 64418 w 448826"/>
                    <a:gd name="connsiteY0" fmla="*/ 0 h 1027924"/>
                    <a:gd name="connsiteX1" fmla="*/ 448731 w 448826"/>
                    <a:gd name="connsiteY1" fmla="*/ 640521 h 1027924"/>
                    <a:gd name="connsiteX2" fmla="*/ 58245 w 448826"/>
                    <a:gd name="connsiteY2" fmla="*/ 1027921 h 1027924"/>
                    <a:gd name="connsiteX3" fmla="*/ 6332 w 448826"/>
                    <a:gd name="connsiteY3" fmla="*/ 1024035 h 1027924"/>
                    <a:gd name="connsiteX4" fmla="*/ 0 w 448826"/>
                    <a:gd name="connsiteY4" fmla="*/ 1022660 h 1027924"/>
                    <a:gd name="connsiteX5" fmla="*/ 5180 w 448826"/>
                    <a:gd name="connsiteY5" fmla="*/ 1023048 h 1027924"/>
                    <a:gd name="connsiteX6" fmla="*/ 392424 w 448826"/>
                    <a:gd name="connsiteY6" fmla="*/ 638866 h 1027924"/>
                    <a:gd name="connsiteX7" fmla="*/ 68339 w 448826"/>
                    <a:gd name="connsiteY7" fmla="*/ 18360 h 1027924"/>
                    <a:gd name="connsiteX8" fmla="*/ 29605 w 448826"/>
                    <a:gd name="connsiteY8" fmla="*/ 8380 h 1027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8826" h="1027924">
                      <a:moveTo>
                        <a:pt x="64418" y="0"/>
                      </a:moveTo>
                      <a:cubicBezTo>
                        <a:pt x="206413" y="2058"/>
                        <a:pt x="454390" y="316402"/>
                        <a:pt x="448731" y="640521"/>
                      </a:cubicBezTo>
                      <a:cubicBezTo>
                        <a:pt x="443072" y="964641"/>
                        <a:pt x="184806" y="1028436"/>
                        <a:pt x="58245" y="1027921"/>
                      </a:cubicBezTo>
                      <a:cubicBezTo>
                        <a:pt x="42424" y="1027857"/>
                        <a:pt x="24900" y="1026675"/>
                        <a:pt x="6332" y="1024035"/>
                      </a:cubicBezTo>
                      <a:lnTo>
                        <a:pt x="0" y="1022660"/>
                      </a:lnTo>
                      <a:lnTo>
                        <a:pt x="5180" y="1023048"/>
                      </a:lnTo>
                      <a:cubicBezTo>
                        <a:pt x="130690" y="1023558"/>
                        <a:pt x="386812" y="960293"/>
                        <a:pt x="392424" y="638866"/>
                      </a:cubicBezTo>
                      <a:cubicBezTo>
                        <a:pt x="397335" y="357617"/>
                        <a:pt x="209668" y="83789"/>
                        <a:pt x="68339" y="18360"/>
                      </a:cubicBezTo>
                      <a:lnTo>
                        <a:pt x="29605" y="838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  <a:alpha val="2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 rot="1382746">
                  <a:off x="842815" y="1759423"/>
                  <a:ext cx="347146" cy="537214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 rot="1382746">
                  <a:off x="874273" y="1813651"/>
                  <a:ext cx="193205" cy="353383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 rot="1382746">
                  <a:off x="908422" y="1852082"/>
                  <a:ext cx="60725" cy="170880"/>
                </a:xfrm>
                <a:prstGeom prst="ellipse">
                  <a:avLst/>
                </a:prstGeom>
                <a:solidFill>
                  <a:schemeClr val="bg1">
                    <a:alpha val="6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 rot="16200000">
                <a:off x="9225226" y="5158154"/>
                <a:ext cx="394024" cy="533219"/>
                <a:chOff x="761999" y="1662232"/>
                <a:chExt cx="759597" cy="1027935"/>
              </a:xfrm>
            </p:grpSpPr>
            <p:sp>
              <p:nvSpPr>
                <p:cNvPr id="31" name="Freeform 30"/>
                <p:cNvSpPr>
                  <a:spLocks noChangeAspect="1"/>
                </p:cNvSpPr>
                <p:nvPr/>
              </p:nvSpPr>
              <p:spPr>
                <a:xfrm>
                  <a:off x="761999" y="1662232"/>
                  <a:ext cx="759597" cy="1027934"/>
                </a:xfrm>
                <a:custGeom>
                  <a:avLst/>
                  <a:gdLst>
                    <a:gd name="connsiteX0" fmla="*/ 1722489 w 3487579"/>
                    <a:gd name="connsiteY0" fmla="*/ 1 h 4713773"/>
                    <a:gd name="connsiteX1" fmla="*/ 14 w 3487579"/>
                    <a:gd name="connsiteY1" fmla="*/ 2920410 h 4713773"/>
                    <a:gd name="connsiteX2" fmla="*/ 1694135 w 3487579"/>
                    <a:gd name="connsiteY2" fmla="*/ 4713769 h 4713773"/>
                    <a:gd name="connsiteX3" fmla="*/ 3487493 w 3487579"/>
                    <a:gd name="connsiteY3" fmla="*/ 2934587 h 4713773"/>
                    <a:gd name="connsiteX4" fmla="*/ 1722489 w 3487579"/>
                    <a:gd name="connsiteY4" fmla="*/ 1 h 4713773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2489 w 3487513"/>
                    <a:gd name="connsiteY0" fmla="*/ 1 h 4720861"/>
                    <a:gd name="connsiteX1" fmla="*/ 14 w 3487513"/>
                    <a:gd name="connsiteY1" fmla="*/ 2927498 h 4720861"/>
                    <a:gd name="connsiteX2" fmla="*/ 1694135 w 3487513"/>
                    <a:gd name="connsiteY2" fmla="*/ 4720857 h 4720861"/>
                    <a:gd name="connsiteX3" fmla="*/ 3487493 w 3487513"/>
                    <a:gd name="connsiteY3" fmla="*/ 2941675 h 4720861"/>
                    <a:gd name="connsiteX4" fmla="*/ 1722489 w 3487513"/>
                    <a:gd name="connsiteY4" fmla="*/ 1 h 4720861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9393"/>
                    <a:gd name="connsiteY0" fmla="*/ 2 h 4720868"/>
                    <a:gd name="connsiteX1" fmla="*/ 592 w 3489393"/>
                    <a:gd name="connsiteY1" fmla="*/ 2927499 h 4720868"/>
                    <a:gd name="connsiteX2" fmla="*/ 1694713 w 3489393"/>
                    <a:gd name="connsiteY2" fmla="*/ 4720858 h 4720868"/>
                    <a:gd name="connsiteX3" fmla="*/ 3488071 w 3489393"/>
                    <a:gd name="connsiteY3" fmla="*/ 2941676 h 4720868"/>
                    <a:gd name="connsiteX4" fmla="*/ 1723067 w 3489393"/>
                    <a:gd name="connsiteY4" fmla="*/ 2 h 4720868"/>
                    <a:gd name="connsiteX0" fmla="*/ 1723067 w 3488483"/>
                    <a:gd name="connsiteY0" fmla="*/ 2 h 4720872"/>
                    <a:gd name="connsiteX1" fmla="*/ 592 w 3488483"/>
                    <a:gd name="connsiteY1" fmla="*/ 2927499 h 4720872"/>
                    <a:gd name="connsiteX2" fmla="*/ 1694713 w 3488483"/>
                    <a:gd name="connsiteY2" fmla="*/ 4720858 h 4720872"/>
                    <a:gd name="connsiteX3" fmla="*/ 3488071 w 3488483"/>
                    <a:gd name="connsiteY3" fmla="*/ 2941676 h 4720872"/>
                    <a:gd name="connsiteX4" fmla="*/ 1723067 w 3488483"/>
                    <a:gd name="connsiteY4" fmla="*/ 2 h 4720872"/>
                    <a:gd name="connsiteX0" fmla="*/ 1723104 w 3488545"/>
                    <a:gd name="connsiteY0" fmla="*/ 45 h 4720915"/>
                    <a:gd name="connsiteX1" fmla="*/ 629 w 3488545"/>
                    <a:gd name="connsiteY1" fmla="*/ 2927542 h 4720915"/>
                    <a:gd name="connsiteX2" fmla="*/ 1694750 w 3488545"/>
                    <a:gd name="connsiteY2" fmla="*/ 4720901 h 4720915"/>
                    <a:gd name="connsiteX3" fmla="*/ 3488108 w 3488545"/>
                    <a:gd name="connsiteY3" fmla="*/ 2941719 h 4720915"/>
                    <a:gd name="connsiteX4" fmla="*/ 1723104 w 3488545"/>
                    <a:gd name="connsiteY4" fmla="*/ 45 h 4720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88545" h="4720915">
                      <a:moveTo>
                        <a:pt x="1723104" y="45"/>
                      </a:moveTo>
                      <a:cubicBezTo>
                        <a:pt x="1070974" y="-9406"/>
                        <a:pt x="-30087" y="1467338"/>
                        <a:pt x="629" y="2927542"/>
                      </a:cubicBezTo>
                      <a:cubicBezTo>
                        <a:pt x="31345" y="4387746"/>
                        <a:pt x="1113503" y="4718538"/>
                        <a:pt x="1694750" y="4720901"/>
                      </a:cubicBezTo>
                      <a:cubicBezTo>
                        <a:pt x="2275997" y="4723264"/>
                        <a:pt x="3462117" y="4430277"/>
                        <a:pt x="3488108" y="2941719"/>
                      </a:cubicBezTo>
                      <a:cubicBezTo>
                        <a:pt x="3514099" y="1453161"/>
                        <a:pt x="2375234" y="9496"/>
                        <a:pt x="1723104" y="45"/>
                      </a:cubicBezTo>
                      <a:close/>
                    </a:path>
                  </a:pathLst>
                </a:custGeom>
                <a:blipFill dpi="0" rotWithShape="1">
                  <a:blip r:embed="rId5">
                    <a:duotone>
                      <a:prstClr val="black"/>
                      <a:schemeClr val="accent5">
                        <a:tint val="45000"/>
                        <a:satMod val="400000"/>
                      </a:scheme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2" name="Freeform 31"/>
                <p:cNvSpPr>
                  <a:spLocks noChangeAspect="1"/>
                </p:cNvSpPr>
                <p:nvPr/>
              </p:nvSpPr>
              <p:spPr>
                <a:xfrm>
                  <a:off x="1066800" y="1662243"/>
                  <a:ext cx="448826" cy="1027924"/>
                </a:xfrm>
                <a:custGeom>
                  <a:avLst/>
                  <a:gdLst>
                    <a:gd name="connsiteX0" fmla="*/ 64418 w 448826"/>
                    <a:gd name="connsiteY0" fmla="*/ 0 h 1027924"/>
                    <a:gd name="connsiteX1" fmla="*/ 448731 w 448826"/>
                    <a:gd name="connsiteY1" fmla="*/ 640521 h 1027924"/>
                    <a:gd name="connsiteX2" fmla="*/ 58245 w 448826"/>
                    <a:gd name="connsiteY2" fmla="*/ 1027921 h 1027924"/>
                    <a:gd name="connsiteX3" fmla="*/ 6332 w 448826"/>
                    <a:gd name="connsiteY3" fmla="*/ 1024035 h 1027924"/>
                    <a:gd name="connsiteX4" fmla="*/ 0 w 448826"/>
                    <a:gd name="connsiteY4" fmla="*/ 1022660 h 1027924"/>
                    <a:gd name="connsiteX5" fmla="*/ 5180 w 448826"/>
                    <a:gd name="connsiteY5" fmla="*/ 1023048 h 1027924"/>
                    <a:gd name="connsiteX6" fmla="*/ 392424 w 448826"/>
                    <a:gd name="connsiteY6" fmla="*/ 638866 h 1027924"/>
                    <a:gd name="connsiteX7" fmla="*/ 68339 w 448826"/>
                    <a:gd name="connsiteY7" fmla="*/ 18360 h 1027924"/>
                    <a:gd name="connsiteX8" fmla="*/ 29605 w 448826"/>
                    <a:gd name="connsiteY8" fmla="*/ 8380 h 1027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8826" h="1027924">
                      <a:moveTo>
                        <a:pt x="64418" y="0"/>
                      </a:moveTo>
                      <a:cubicBezTo>
                        <a:pt x="206413" y="2058"/>
                        <a:pt x="454390" y="316402"/>
                        <a:pt x="448731" y="640521"/>
                      </a:cubicBezTo>
                      <a:cubicBezTo>
                        <a:pt x="443072" y="964641"/>
                        <a:pt x="184806" y="1028436"/>
                        <a:pt x="58245" y="1027921"/>
                      </a:cubicBezTo>
                      <a:cubicBezTo>
                        <a:pt x="42424" y="1027857"/>
                        <a:pt x="24900" y="1026675"/>
                        <a:pt x="6332" y="1024035"/>
                      </a:cubicBezTo>
                      <a:lnTo>
                        <a:pt x="0" y="1022660"/>
                      </a:lnTo>
                      <a:lnTo>
                        <a:pt x="5180" y="1023048"/>
                      </a:lnTo>
                      <a:cubicBezTo>
                        <a:pt x="130690" y="1023558"/>
                        <a:pt x="386812" y="960293"/>
                        <a:pt x="392424" y="638866"/>
                      </a:cubicBezTo>
                      <a:cubicBezTo>
                        <a:pt x="397335" y="357617"/>
                        <a:pt x="209668" y="83789"/>
                        <a:pt x="68339" y="18360"/>
                      </a:cubicBezTo>
                      <a:lnTo>
                        <a:pt x="29605" y="838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  <a:alpha val="2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3" name="Oval 32"/>
                <p:cNvSpPr/>
                <p:nvPr/>
              </p:nvSpPr>
              <p:spPr>
                <a:xfrm rot="1382746">
                  <a:off x="842815" y="1759422"/>
                  <a:ext cx="347146" cy="537215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4" name="Oval 33"/>
                <p:cNvSpPr/>
                <p:nvPr/>
              </p:nvSpPr>
              <p:spPr>
                <a:xfrm rot="1382746">
                  <a:off x="874273" y="1813651"/>
                  <a:ext cx="193205" cy="353383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5" name="Oval 34"/>
                <p:cNvSpPr/>
                <p:nvPr/>
              </p:nvSpPr>
              <p:spPr>
                <a:xfrm rot="1382746">
                  <a:off x="908422" y="1852082"/>
                  <a:ext cx="60725" cy="170880"/>
                </a:xfrm>
                <a:prstGeom prst="ellipse">
                  <a:avLst/>
                </a:prstGeom>
                <a:solidFill>
                  <a:schemeClr val="bg1">
                    <a:alpha val="6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10018812" y="4618178"/>
                <a:ext cx="379059" cy="512966"/>
                <a:chOff x="762000" y="1662233"/>
                <a:chExt cx="759597" cy="1027934"/>
              </a:xfrm>
            </p:grpSpPr>
            <p:sp>
              <p:nvSpPr>
                <p:cNvPr id="26" name="Freeform 25"/>
                <p:cNvSpPr>
                  <a:spLocks noChangeAspect="1"/>
                </p:cNvSpPr>
                <p:nvPr/>
              </p:nvSpPr>
              <p:spPr>
                <a:xfrm>
                  <a:off x="762000" y="1662233"/>
                  <a:ext cx="759597" cy="1027934"/>
                </a:xfrm>
                <a:custGeom>
                  <a:avLst/>
                  <a:gdLst>
                    <a:gd name="connsiteX0" fmla="*/ 1722489 w 3487579"/>
                    <a:gd name="connsiteY0" fmla="*/ 1 h 4713773"/>
                    <a:gd name="connsiteX1" fmla="*/ 14 w 3487579"/>
                    <a:gd name="connsiteY1" fmla="*/ 2920410 h 4713773"/>
                    <a:gd name="connsiteX2" fmla="*/ 1694135 w 3487579"/>
                    <a:gd name="connsiteY2" fmla="*/ 4713769 h 4713773"/>
                    <a:gd name="connsiteX3" fmla="*/ 3487493 w 3487579"/>
                    <a:gd name="connsiteY3" fmla="*/ 2934587 h 4713773"/>
                    <a:gd name="connsiteX4" fmla="*/ 1722489 w 3487579"/>
                    <a:gd name="connsiteY4" fmla="*/ 1 h 4713773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2489 w 3487513"/>
                    <a:gd name="connsiteY0" fmla="*/ 1 h 4720861"/>
                    <a:gd name="connsiteX1" fmla="*/ 14 w 3487513"/>
                    <a:gd name="connsiteY1" fmla="*/ 2927498 h 4720861"/>
                    <a:gd name="connsiteX2" fmla="*/ 1694135 w 3487513"/>
                    <a:gd name="connsiteY2" fmla="*/ 4720857 h 4720861"/>
                    <a:gd name="connsiteX3" fmla="*/ 3487493 w 3487513"/>
                    <a:gd name="connsiteY3" fmla="*/ 2941675 h 4720861"/>
                    <a:gd name="connsiteX4" fmla="*/ 1722489 w 3487513"/>
                    <a:gd name="connsiteY4" fmla="*/ 1 h 4720861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9393"/>
                    <a:gd name="connsiteY0" fmla="*/ 2 h 4720868"/>
                    <a:gd name="connsiteX1" fmla="*/ 592 w 3489393"/>
                    <a:gd name="connsiteY1" fmla="*/ 2927499 h 4720868"/>
                    <a:gd name="connsiteX2" fmla="*/ 1694713 w 3489393"/>
                    <a:gd name="connsiteY2" fmla="*/ 4720858 h 4720868"/>
                    <a:gd name="connsiteX3" fmla="*/ 3488071 w 3489393"/>
                    <a:gd name="connsiteY3" fmla="*/ 2941676 h 4720868"/>
                    <a:gd name="connsiteX4" fmla="*/ 1723067 w 3489393"/>
                    <a:gd name="connsiteY4" fmla="*/ 2 h 4720868"/>
                    <a:gd name="connsiteX0" fmla="*/ 1723067 w 3488483"/>
                    <a:gd name="connsiteY0" fmla="*/ 2 h 4720872"/>
                    <a:gd name="connsiteX1" fmla="*/ 592 w 3488483"/>
                    <a:gd name="connsiteY1" fmla="*/ 2927499 h 4720872"/>
                    <a:gd name="connsiteX2" fmla="*/ 1694713 w 3488483"/>
                    <a:gd name="connsiteY2" fmla="*/ 4720858 h 4720872"/>
                    <a:gd name="connsiteX3" fmla="*/ 3488071 w 3488483"/>
                    <a:gd name="connsiteY3" fmla="*/ 2941676 h 4720872"/>
                    <a:gd name="connsiteX4" fmla="*/ 1723067 w 3488483"/>
                    <a:gd name="connsiteY4" fmla="*/ 2 h 4720872"/>
                    <a:gd name="connsiteX0" fmla="*/ 1723104 w 3488545"/>
                    <a:gd name="connsiteY0" fmla="*/ 45 h 4720915"/>
                    <a:gd name="connsiteX1" fmla="*/ 629 w 3488545"/>
                    <a:gd name="connsiteY1" fmla="*/ 2927542 h 4720915"/>
                    <a:gd name="connsiteX2" fmla="*/ 1694750 w 3488545"/>
                    <a:gd name="connsiteY2" fmla="*/ 4720901 h 4720915"/>
                    <a:gd name="connsiteX3" fmla="*/ 3488108 w 3488545"/>
                    <a:gd name="connsiteY3" fmla="*/ 2941719 h 4720915"/>
                    <a:gd name="connsiteX4" fmla="*/ 1723104 w 3488545"/>
                    <a:gd name="connsiteY4" fmla="*/ 45 h 4720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88545" h="4720915">
                      <a:moveTo>
                        <a:pt x="1723104" y="45"/>
                      </a:moveTo>
                      <a:cubicBezTo>
                        <a:pt x="1070974" y="-9406"/>
                        <a:pt x="-30087" y="1467338"/>
                        <a:pt x="629" y="2927542"/>
                      </a:cubicBezTo>
                      <a:cubicBezTo>
                        <a:pt x="31345" y="4387746"/>
                        <a:pt x="1113503" y="4718538"/>
                        <a:pt x="1694750" y="4720901"/>
                      </a:cubicBezTo>
                      <a:cubicBezTo>
                        <a:pt x="2275997" y="4723264"/>
                        <a:pt x="3462117" y="4430277"/>
                        <a:pt x="3488108" y="2941719"/>
                      </a:cubicBezTo>
                      <a:cubicBezTo>
                        <a:pt x="3514099" y="1453161"/>
                        <a:pt x="2375234" y="9496"/>
                        <a:pt x="1723104" y="45"/>
                      </a:cubicBezTo>
                      <a:close/>
                    </a:path>
                  </a:pathLst>
                </a:custGeom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27" name="Freeform 26"/>
                <p:cNvSpPr>
                  <a:spLocks noChangeAspect="1"/>
                </p:cNvSpPr>
                <p:nvPr/>
              </p:nvSpPr>
              <p:spPr>
                <a:xfrm>
                  <a:off x="1066800" y="1662243"/>
                  <a:ext cx="448826" cy="1027924"/>
                </a:xfrm>
                <a:custGeom>
                  <a:avLst/>
                  <a:gdLst>
                    <a:gd name="connsiteX0" fmla="*/ 64418 w 448826"/>
                    <a:gd name="connsiteY0" fmla="*/ 0 h 1027924"/>
                    <a:gd name="connsiteX1" fmla="*/ 448731 w 448826"/>
                    <a:gd name="connsiteY1" fmla="*/ 640521 h 1027924"/>
                    <a:gd name="connsiteX2" fmla="*/ 58245 w 448826"/>
                    <a:gd name="connsiteY2" fmla="*/ 1027921 h 1027924"/>
                    <a:gd name="connsiteX3" fmla="*/ 6332 w 448826"/>
                    <a:gd name="connsiteY3" fmla="*/ 1024035 h 1027924"/>
                    <a:gd name="connsiteX4" fmla="*/ 0 w 448826"/>
                    <a:gd name="connsiteY4" fmla="*/ 1022660 h 1027924"/>
                    <a:gd name="connsiteX5" fmla="*/ 5180 w 448826"/>
                    <a:gd name="connsiteY5" fmla="*/ 1023048 h 1027924"/>
                    <a:gd name="connsiteX6" fmla="*/ 392424 w 448826"/>
                    <a:gd name="connsiteY6" fmla="*/ 638866 h 1027924"/>
                    <a:gd name="connsiteX7" fmla="*/ 68339 w 448826"/>
                    <a:gd name="connsiteY7" fmla="*/ 18360 h 1027924"/>
                    <a:gd name="connsiteX8" fmla="*/ 29605 w 448826"/>
                    <a:gd name="connsiteY8" fmla="*/ 8380 h 1027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8826" h="1027924">
                      <a:moveTo>
                        <a:pt x="64418" y="0"/>
                      </a:moveTo>
                      <a:cubicBezTo>
                        <a:pt x="206413" y="2058"/>
                        <a:pt x="454390" y="316402"/>
                        <a:pt x="448731" y="640521"/>
                      </a:cubicBezTo>
                      <a:cubicBezTo>
                        <a:pt x="443072" y="964641"/>
                        <a:pt x="184806" y="1028436"/>
                        <a:pt x="58245" y="1027921"/>
                      </a:cubicBezTo>
                      <a:cubicBezTo>
                        <a:pt x="42424" y="1027857"/>
                        <a:pt x="24900" y="1026675"/>
                        <a:pt x="6332" y="1024035"/>
                      </a:cubicBezTo>
                      <a:lnTo>
                        <a:pt x="0" y="1022660"/>
                      </a:lnTo>
                      <a:lnTo>
                        <a:pt x="5180" y="1023048"/>
                      </a:lnTo>
                      <a:cubicBezTo>
                        <a:pt x="130690" y="1023558"/>
                        <a:pt x="386812" y="960293"/>
                        <a:pt x="392424" y="638866"/>
                      </a:cubicBezTo>
                      <a:cubicBezTo>
                        <a:pt x="397335" y="357617"/>
                        <a:pt x="209668" y="83789"/>
                        <a:pt x="68339" y="18360"/>
                      </a:cubicBezTo>
                      <a:lnTo>
                        <a:pt x="29605" y="838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  <a:alpha val="2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 rot="1382746">
                  <a:off x="842815" y="1759422"/>
                  <a:ext cx="347146" cy="537215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 rot="1382746">
                  <a:off x="874273" y="1813651"/>
                  <a:ext cx="193205" cy="353383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0" name="Oval 29"/>
                <p:cNvSpPr/>
                <p:nvPr/>
              </p:nvSpPr>
              <p:spPr>
                <a:xfrm rot="1382746">
                  <a:off x="908422" y="1852082"/>
                  <a:ext cx="60725" cy="170880"/>
                </a:xfrm>
                <a:prstGeom prst="ellipse">
                  <a:avLst/>
                </a:prstGeom>
                <a:solidFill>
                  <a:schemeClr val="bg1">
                    <a:alpha val="6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9941303" y="5067193"/>
                <a:ext cx="394024" cy="533218"/>
                <a:chOff x="762000" y="1662233"/>
                <a:chExt cx="759597" cy="1027934"/>
              </a:xfrm>
            </p:grpSpPr>
            <p:sp>
              <p:nvSpPr>
                <p:cNvPr id="21" name="Freeform 20"/>
                <p:cNvSpPr>
                  <a:spLocks noChangeAspect="1"/>
                </p:cNvSpPr>
                <p:nvPr/>
              </p:nvSpPr>
              <p:spPr>
                <a:xfrm>
                  <a:off x="762000" y="1662233"/>
                  <a:ext cx="759597" cy="1027934"/>
                </a:xfrm>
                <a:custGeom>
                  <a:avLst/>
                  <a:gdLst>
                    <a:gd name="connsiteX0" fmla="*/ 1722489 w 3487579"/>
                    <a:gd name="connsiteY0" fmla="*/ 1 h 4713773"/>
                    <a:gd name="connsiteX1" fmla="*/ 14 w 3487579"/>
                    <a:gd name="connsiteY1" fmla="*/ 2920410 h 4713773"/>
                    <a:gd name="connsiteX2" fmla="*/ 1694135 w 3487579"/>
                    <a:gd name="connsiteY2" fmla="*/ 4713769 h 4713773"/>
                    <a:gd name="connsiteX3" fmla="*/ 3487493 w 3487579"/>
                    <a:gd name="connsiteY3" fmla="*/ 2934587 h 4713773"/>
                    <a:gd name="connsiteX4" fmla="*/ 1722489 w 3487579"/>
                    <a:gd name="connsiteY4" fmla="*/ 1 h 4713773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2489 w 3487513"/>
                    <a:gd name="connsiteY0" fmla="*/ 1 h 4720861"/>
                    <a:gd name="connsiteX1" fmla="*/ 14 w 3487513"/>
                    <a:gd name="connsiteY1" fmla="*/ 2927498 h 4720861"/>
                    <a:gd name="connsiteX2" fmla="*/ 1694135 w 3487513"/>
                    <a:gd name="connsiteY2" fmla="*/ 4720857 h 4720861"/>
                    <a:gd name="connsiteX3" fmla="*/ 3487493 w 3487513"/>
                    <a:gd name="connsiteY3" fmla="*/ 2941675 h 4720861"/>
                    <a:gd name="connsiteX4" fmla="*/ 1722489 w 3487513"/>
                    <a:gd name="connsiteY4" fmla="*/ 1 h 4720861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9393"/>
                    <a:gd name="connsiteY0" fmla="*/ 2 h 4720868"/>
                    <a:gd name="connsiteX1" fmla="*/ 592 w 3489393"/>
                    <a:gd name="connsiteY1" fmla="*/ 2927499 h 4720868"/>
                    <a:gd name="connsiteX2" fmla="*/ 1694713 w 3489393"/>
                    <a:gd name="connsiteY2" fmla="*/ 4720858 h 4720868"/>
                    <a:gd name="connsiteX3" fmla="*/ 3488071 w 3489393"/>
                    <a:gd name="connsiteY3" fmla="*/ 2941676 h 4720868"/>
                    <a:gd name="connsiteX4" fmla="*/ 1723067 w 3489393"/>
                    <a:gd name="connsiteY4" fmla="*/ 2 h 4720868"/>
                    <a:gd name="connsiteX0" fmla="*/ 1723067 w 3488483"/>
                    <a:gd name="connsiteY0" fmla="*/ 2 h 4720872"/>
                    <a:gd name="connsiteX1" fmla="*/ 592 w 3488483"/>
                    <a:gd name="connsiteY1" fmla="*/ 2927499 h 4720872"/>
                    <a:gd name="connsiteX2" fmla="*/ 1694713 w 3488483"/>
                    <a:gd name="connsiteY2" fmla="*/ 4720858 h 4720872"/>
                    <a:gd name="connsiteX3" fmla="*/ 3488071 w 3488483"/>
                    <a:gd name="connsiteY3" fmla="*/ 2941676 h 4720872"/>
                    <a:gd name="connsiteX4" fmla="*/ 1723067 w 3488483"/>
                    <a:gd name="connsiteY4" fmla="*/ 2 h 4720872"/>
                    <a:gd name="connsiteX0" fmla="*/ 1723104 w 3488545"/>
                    <a:gd name="connsiteY0" fmla="*/ 45 h 4720915"/>
                    <a:gd name="connsiteX1" fmla="*/ 629 w 3488545"/>
                    <a:gd name="connsiteY1" fmla="*/ 2927542 h 4720915"/>
                    <a:gd name="connsiteX2" fmla="*/ 1694750 w 3488545"/>
                    <a:gd name="connsiteY2" fmla="*/ 4720901 h 4720915"/>
                    <a:gd name="connsiteX3" fmla="*/ 3488108 w 3488545"/>
                    <a:gd name="connsiteY3" fmla="*/ 2941719 h 4720915"/>
                    <a:gd name="connsiteX4" fmla="*/ 1723104 w 3488545"/>
                    <a:gd name="connsiteY4" fmla="*/ 45 h 4720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88545" h="4720915">
                      <a:moveTo>
                        <a:pt x="1723104" y="45"/>
                      </a:moveTo>
                      <a:cubicBezTo>
                        <a:pt x="1070974" y="-9406"/>
                        <a:pt x="-30087" y="1467338"/>
                        <a:pt x="629" y="2927542"/>
                      </a:cubicBezTo>
                      <a:cubicBezTo>
                        <a:pt x="31345" y="4387746"/>
                        <a:pt x="1113503" y="4718538"/>
                        <a:pt x="1694750" y="4720901"/>
                      </a:cubicBezTo>
                      <a:cubicBezTo>
                        <a:pt x="2275997" y="4723264"/>
                        <a:pt x="3462117" y="4430277"/>
                        <a:pt x="3488108" y="2941719"/>
                      </a:cubicBezTo>
                      <a:cubicBezTo>
                        <a:pt x="3514099" y="1453161"/>
                        <a:pt x="2375234" y="9496"/>
                        <a:pt x="1723104" y="45"/>
                      </a:cubicBezTo>
                      <a:close/>
                    </a:path>
                  </a:pathLst>
                </a:custGeom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22" name="Freeform 21"/>
                <p:cNvSpPr>
                  <a:spLocks noChangeAspect="1"/>
                </p:cNvSpPr>
                <p:nvPr/>
              </p:nvSpPr>
              <p:spPr>
                <a:xfrm>
                  <a:off x="1066800" y="1662243"/>
                  <a:ext cx="448826" cy="1027924"/>
                </a:xfrm>
                <a:custGeom>
                  <a:avLst/>
                  <a:gdLst>
                    <a:gd name="connsiteX0" fmla="*/ 64418 w 448826"/>
                    <a:gd name="connsiteY0" fmla="*/ 0 h 1027924"/>
                    <a:gd name="connsiteX1" fmla="*/ 448731 w 448826"/>
                    <a:gd name="connsiteY1" fmla="*/ 640521 h 1027924"/>
                    <a:gd name="connsiteX2" fmla="*/ 58245 w 448826"/>
                    <a:gd name="connsiteY2" fmla="*/ 1027921 h 1027924"/>
                    <a:gd name="connsiteX3" fmla="*/ 6332 w 448826"/>
                    <a:gd name="connsiteY3" fmla="*/ 1024035 h 1027924"/>
                    <a:gd name="connsiteX4" fmla="*/ 0 w 448826"/>
                    <a:gd name="connsiteY4" fmla="*/ 1022660 h 1027924"/>
                    <a:gd name="connsiteX5" fmla="*/ 5180 w 448826"/>
                    <a:gd name="connsiteY5" fmla="*/ 1023048 h 1027924"/>
                    <a:gd name="connsiteX6" fmla="*/ 392424 w 448826"/>
                    <a:gd name="connsiteY6" fmla="*/ 638866 h 1027924"/>
                    <a:gd name="connsiteX7" fmla="*/ 68339 w 448826"/>
                    <a:gd name="connsiteY7" fmla="*/ 18360 h 1027924"/>
                    <a:gd name="connsiteX8" fmla="*/ 29605 w 448826"/>
                    <a:gd name="connsiteY8" fmla="*/ 8380 h 1027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8826" h="1027924">
                      <a:moveTo>
                        <a:pt x="64418" y="0"/>
                      </a:moveTo>
                      <a:cubicBezTo>
                        <a:pt x="206413" y="2058"/>
                        <a:pt x="454390" y="316402"/>
                        <a:pt x="448731" y="640521"/>
                      </a:cubicBezTo>
                      <a:cubicBezTo>
                        <a:pt x="443072" y="964641"/>
                        <a:pt x="184806" y="1028436"/>
                        <a:pt x="58245" y="1027921"/>
                      </a:cubicBezTo>
                      <a:cubicBezTo>
                        <a:pt x="42424" y="1027857"/>
                        <a:pt x="24900" y="1026675"/>
                        <a:pt x="6332" y="1024035"/>
                      </a:cubicBezTo>
                      <a:lnTo>
                        <a:pt x="0" y="1022660"/>
                      </a:lnTo>
                      <a:lnTo>
                        <a:pt x="5180" y="1023048"/>
                      </a:lnTo>
                      <a:cubicBezTo>
                        <a:pt x="130690" y="1023558"/>
                        <a:pt x="386812" y="960293"/>
                        <a:pt x="392424" y="638866"/>
                      </a:cubicBezTo>
                      <a:cubicBezTo>
                        <a:pt x="397335" y="357617"/>
                        <a:pt x="209668" y="83789"/>
                        <a:pt x="68339" y="18360"/>
                      </a:cubicBezTo>
                      <a:lnTo>
                        <a:pt x="29605" y="838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  <a:alpha val="2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23" name="Oval 22"/>
                <p:cNvSpPr/>
                <p:nvPr/>
              </p:nvSpPr>
              <p:spPr>
                <a:xfrm rot="1382746">
                  <a:off x="842815" y="1759422"/>
                  <a:ext cx="347146" cy="537215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24" name="Oval 23"/>
                <p:cNvSpPr/>
                <p:nvPr/>
              </p:nvSpPr>
              <p:spPr>
                <a:xfrm rot="1382746">
                  <a:off x="874273" y="1813651"/>
                  <a:ext cx="193205" cy="353383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 rot="1382746">
                  <a:off x="908422" y="1852082"/>
                  <a:ext cx="60725" cy="170880"/>
                </a:xfrm>
                <a:prstGeom prst="ellipse">
                  <a:avLst/>
                </a:prstGeom>
                <a:solidFill>
                  <a:schemeClr val="bg1">
                    <a:alpha val="6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9533454" y="5109593"/>
                <a:ext cx="394024" cy="533218"/>
                <a:chOff x="762000" y="1662233"/>
                <a:chExt cx="759597" cy="1027934"/>
              </a:xfrm>
            </p:grpSpPr>
            <p:sp>
              <p:nvSpPr>
                <p:cNvPr id="16" name="Freeform 15"/>
                <p:cNvSpPr>
                  <a:spLocks noChangeAspect="1"/>
                </p:cNvSpPr>
                <p:nvPr/>
              </p:nvSpPr>
              <p:spPr>
                <a:xfrm>
                  <a:off x="762000" y="1662233"/>
                  <a:ext cx="759597" cy="1027934"/>
                </a:xfrm>
                <a:custGeom>
                  <a:avLst/>
                  <a:gdLst>
                    <a:gd name="connsiteX0" fmla="*/ 1722489 w 3487579"/>
                    <a:gd name="connsiteY0" fmla="*/ 1 h 4713773"/>
                    <a:gd name="connsiteX1" fmla="*/ 14 w 3487579"/>
                    <a:gd name="connsiteY1" fmla="*/ 2920410 h 4713773"/>
                    <a:gd name="connsiteX2" fmla="*/ 1694135 w 3487579"/>
                    <a:gd name="connsiteY2" fmla="*/ 4713769 h 4713773"/>
                    <a:gd name="connsiteX3" fmla="*/ 3487493 w 3487579"/>
                    <a:gd name="connsiteY3" fmla="*/ 2934587 h 4713773"/>
                    <a:gd name="connsiteX4" fmla="*/ 1722489 w 3487579"/>
                    <a:gd name="connsiteY4" fmla="*/ 1 h 4713773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2489 w 3487513"/>
                    <a:gd name="connsiteY0" fmla="*/ 1 h 4720861"/>
                    <a:gd name="connsiteX1" fmla="*/ 14 w 3487513"/>
                    <a:gd name="connsiteY1" fmla="*/ 2927498 h 4720861"/>
                    <a:gd name="connsiteX2" fmla="*/ 1694135 w 3487513"/>
                    <a:gd name="connsiteY2" fmla="*/ 4720857 h 4720861"/>
                    <a:gd name="connsiteX3" fmla="*/ 3487493 w 3487513"/>
                    <a:gd name="connsiteY3" fmla="*/ 2941675 h 4720861"/>
                    <a:gd name="connsiteX4" fmla="*/ 1722489 w 3487513"/>
                    <a:gd name="connsiteY4" fmla="*/ 1 h 4720861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9393"/>
                    <a:gd name="connsiteY0" fmla="*/ 2 h 4720868"/>
                    <a:gd name="connsiteX1" fmla="*/ 592 w 3489393"/>
                    <a:gd name="connsiteY1" fmla="*/ 2927499 h 4720868"/>
                    <a:gd name="connsiteX2" fmla="*/ 1694713 w 3489393"/>
                    <a:gd name="connsiteY2" fmla="*/ 4720858 h 4720868"/>
                    <a:gd name="connsiteX3" fmla="*/ 3488071 w 3489393"/>
                    <a:gd name="connsiteY3" fmla="*/ 2941676 h 4720868"/>
                    <a:gd name="connsiteX4" fmla="*/ 1723067 w 3489393"/>
                    <a:gd name="connsiteY4" fmla="*/ 2 h 4720868"/>
                    <a:gd name="connsiteX0" fmla="*/ 1723067 w 3488483"/>
                    <a:gd name="connsiteY0" fmla="*/ 2 h 4720872"/>
                    <a:gd name="connsiteX1" fmla="*/ 592 w 3488483"/>
                    <a:gd name="connsiteY1" fmla="*/ 2927499 h 4720872"/>
                    <a:gd name="connsiteX2" fmla="*/ 1694713 w 3488483"/>
                    <a:gd name="connsiteY2" fmla="*/ 4720858 h 4720872"/>
                    <a:gd name="connsiteX3" fmla="*/ 3488071 w 3488483"/>
                    <a:gd name="connsiteY3" fmla="*/ 2941676 h 4720872"/>
                    <a:gd name="connsiteX4" fmla="*/ 1723067 w 3488483"/>
                    <a:gd name="connsiteY4" fmla="*/ 2 h 4720872"/>
                    <a:gd name="connsiteX0" fmla="*/ 1723104 w 3488545"/>
                    <a:gd name="connsiteY0" fmla="*/ 45 h 4720915"/>
                    <a:gd name="connsiteX1" fmla="*/ 629 w 3488545"/>
                    <a:gd name="connsiteY1" fmla="*/ 2927542 h 4720915"/>
                    <a:gd name="connsiteX2" fmla="*/ 1694750 w 3488545"/>
                    <a:gd name="connsiteY2" fmla="*/ 4720901 h 4720915"/>
                    <a:gd name="connsiteX3" fmla="*/ 3488108 w 3488545"/>
                    <a:gd name="connsiteY3" fmla="*/ 2941719 h 4720915"/>
                    <a:gd name="connsiteX4" fmla="*/ 1723104 w 3488545"/>
                    <a:gd name="connsiteY4" fmla="*/ 45 h 4720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88545" h="4720915">
                      <a:moveTo>
                        <a:pt x="1723104" y="45"/>
                      </a:moveTo>
                      <a:cubicBezTo>
                        <a:pt x="1070974" y="-9406"/>
                        <a:pt x="-30087" y="1467338"/>
                        <a:pt x="629" y="2927542"/>
                      </a:cubicBezTo>
                      <a:cubicBezTo>
                        <a:pt x="31345" y="4387746"/>
                        <a:pt x="1113503" y="4718538"/>
                        <a:pt x="1694750" y="4720901"/>
                      </a:cubicBezTo>
                      <a:cubicBezTo>
                        <a:pt x="2275997" y="4723264"/>
                        <a:pt x="3462117" y="4430277"/>
                        <a:pt x="3488108" y="2941719"/>
                      </a:cubicBezTo>
                      <a:cubicBezTo>
                        <a:pt x="3514099" y="1453161"/>
                        <a:pt x="2375234" y="9496"/>
                        <a:pt x="1723104" y="45"/>
                      </a:cubicBezTo>
                      <a:close/>
                    </a:path>
                  </a:pathLst>
                </a:custGeom>
                <a:blipFill dpi="0" rotWithShape="1">
                  <a:blip r:embed="rId8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7" name="Freeform 16"/>
                <p:cNvSpPr>
                  <a:spLocks noChangeAspect="1"/>
                </p:cNvSpPr>
                <p:nvPr/>
              </p:nvSpPr>
              <p:spPr>
                <a:xfrm>
                  <a:off x="1066800" y="1662243"/>
                  <a:ext cx="448826" cy="1027924"/>
                </a:xfrm>
                <a:custGeom>
                  <a:avLst/>
                  <a:gdLst>
                    <a:gd name="connsiteX0" fmla="*/ 64418 w 448826"/>
                    <a:gd name="connsiteY0" fmla="*/ 0 h 1027924"/>
                    <a:gd name="connsiteX1" fmla="*/ 448731 w 448826"/>
                    <a:gd name="connsiteY1" fmla="*/ 640521 h 1027924"/>
                    <a:gd name="connsiteX2" fmla="*/ 58245 w 448826"/>
                    <a:gd name="connsiteY2" fmla="*/ 1027921 h 1027924"/>
                    <a:gd name="connsiteX3" fmla="*/ 6332 w 448826"/>
                    <a:gd name="connsiteY3" fmla="*/ 1024035 h 1027924"/>
                    <a:gd name="connsiteX4" fmla="*/ 0 w 448826"/>
                    <a:gd name="connsiteY4" fmla="*/ 1022660 h 1027924"/>
                    <a:gd name="connsiteX5" fmla="*/ 5180 w 448826"/>
                    <a:gd name="connsiteY5" fmla="*/ 1023048 h 1027924"/>
                    <a:gd name="connsiteX6" fmla="*/ 392424 w 448826"/>
                    <a:gd name="connsiteY6" fmla="*/ 638866 h 1027924"/>
                    <a:gd name="connsiteX7" fmla="*/ 68339 w 448826"/>
                    <a:gd name="connsiteY7" fmla="*/ 18360 h 1027924"/>
                    <a:gd name="connsiteX8" fmla="*/ 29605 w 448826"/>
                    <a:gd name="connsiteY8" fmla="*/ 8380 h 1027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8826" h="1027924">
                      <a:moveTo>
                        <a:pt x="64418" y="0"/>
                      </a:moveTo>
                      <a:cubicBezTo>
                        <a:pt x="206413" y="2058"/>
                        <a:pt x="454390" y="316402"/>
                        <a:pt x="448731" y="640521"/>
                      </a:cubicBezTo>
                      <a:cubicBezTo>
                        <a:pt x="443072" y="964641"/>
                        <a:pt x="184806" y="1028436"/>
                        <a:pt x="58245" y="1027921"/>
                      </a:cubicBezTo>
                      <a:cubicBezTo>
                        <a:pt x="42424" y="1027857"/>
                        <a:pt x="24900" y="1026675"/>
                        <a:pt x="6332" y="1024035"/>
                      </a:cubicBezTo>
                      <a:lnTo>
                        <a:pt x="0" y="1022660"/>
                      </a:lnTo>
                      <a:lnTo>
                        <a:pt x="5180" y="1023048"/>
                      </a:lnTo>
                      <a:cubicBezTo>
                        <a:pt x="130690" y="1023558"/>
                        <a:pt x="386812" y="960293"/>
                        <a:pt x="392424" y="638866"/>
                      </a:cubicBezTo>
                      <a:cubicBezTo>
                        <a:pt x="397335" y="357617"/>
                        <a:pt x="209668" y="83789"/>
                        <a:pt x="68339" y="18360"/>
                      </a:cubicBezTo>
                      <a:lnTo>
                        <a:pt x="29605" y="838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  <a:alpha val="2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 rot="1382746">
                  <a:off x="842815" y="1759422"/>
                  <a:ext cx="347146" cy="537215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 rot="1382746">
                  <a:off x="874273" y="1813651"/>
                  <a:ext cx="193205" cy="353383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 rot="1382746">
                  <a:off x="908422" y="1852082"/>
                  <a:ext cx="60725" cy="170880"/>
                </a:xfrm>
                <a:prstGeom prst="ellipse">
                  <a:avLst/>
                </a:prstGeom>
                <a:solidFill>
                  <a:schemeClr val="bg1">
                    <a:alpha val="6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</p:grpSp>
        </p:grpSp>
      </p:grpSp>
      <p:sp>
        <p:nvSpPr>
          <p:cNvPr id="45" name="Rectangle 44"/>
          <p:cNvSpPr/>
          <p:nvPr/>
        </p:nvSpPr>
        <p:spPr>
          <a:xfrm>
            <a:off x="997296" y="807767"/>
            <a:ext cx="99890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o-RO" sz="2400" dirty="0">
                <a:latin typeface="Bahnschrift Light SemiCondensed" panose="020B0502040204020203" pitchFamily="34" charset="0"/>
              </a:rPr>
              <a:t>Orice mare aventură necesită o bună pregătire fizică. Să exersăm împreună! Iepurașul propune următoarele exerciții: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1457333" y="2006600"/>
            <a:ext cx="777867" cy="776333"/>
            <a:chOff x="605526" y="1616020"/>
            <a:chExt cx="1120874" cy="1172677"/>
          </a:xfrm>
        </p:grpSpPr>
        <p:sp>
          <p:nvSpPr>
            <p:cNvPr id="46" name="Curved Down Arrow 45"/>
            <p:cNvSpPr/>
            <p:nvPr/>
          </p:nvSpPr>
          <p:spPr>
            <a:xfrm>
              <a:off x="805823" y="1616020"/>
              <a:ext cx="920577" cy="582250"/>
            </a:xfrm>
            <a:prstGeom prst="curvedDownArrow">
              <a:avLst>
                <a:gd name="adj1" fmla="val 22717"/>
                <a:gd name="adj2" fmla="val 54678"/>
                <a:gd name="adj3" fmla="val 26159"/>
              </a:avLst>
            </a:prstGeom>
            <a:solidFill>
              <a:srgbClr val="CC0000"/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7" name="Curved Down Arrow 46"/>
            <p:cNvSpPr/>
            <p:nvPr/>
          </p:nvSpPr>
          <p:spPr>
            <a:xfrm rot="10800000">
              <a:off x="605526" y="2206447"/>
              <a:ext cx="920577" cy="582250"/>
            </a:xfrm>
            <a:prstGeom prst="curvedDownArrow">
              <a:avLst>
                <a:gd name="adj1" fmla="val 22717"/>
                <a:gd name="adj2" fmla="val 54678"/>
                <a:gd name="adj3" fmla="val 26159"/>
              </a:avLst>
            </a:prstGeom>
            <a:solidFill>
              <a:srgbClr val="CC0000"/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1562469" y="3235247"/>
            <a:ext cx="634763" cy="743583"/>
            <a:chOff x="1295400" y="2623663"/>
            <a:chExt cx="476072" cy="557687"/>
          </a:xfrm>
        </p:grpSpPr>
        <p:sp>
          <p:nvSpPr>
            <p:cNvPr id="49" name="Down Arrow 48"/>
            <p:cNvSpPr/>
            <p:nvPr/>
          </p:nvSpPr>
          <p:spPr>
            <a:xfrm>
              <a:off x="1295400" y="2778333"/>
              <a:ext cx="276748" cy="403017"/>
            </a:xfrm>
            <a:prstGeom prst="downArrow">
              <a:avLst/>
            </a:prstGeom>
            <a:solidFill>
              <a:srgbClr val="CC0000"/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50" name="Down Arrow 49"/>
            <p:cNvSpPr/>
            <p:nvPr/>
          </p:nvSpPr>
          <p:spPr>
            <a:xfrm rot="10800000">
              <a:off x="1494724" y="2623663"/>
              <a:ext cx="276748" cy="403017"/>
            </a:xfrm>
            <a:prstGeom prst="downArrow">
              <a:avLst/>
            </a:prstGeom>
            <a:solidFill>
              <a:srgbClr val="CC0000"/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52" name="Block Arc 51"/>
          <p:cNvSpPr/>
          <p:nvPr/>
        </p:nvSpPr>
        <p:spPr>
          <a:xfrm>
            <a:off x="1555107" y="4356442"/>
            <a:ext cx="680093" cy="1067343"/>
          </a:xfrm>
          <a:prstGeom prst="blockArc">
            <a:avLst>
              <a:gd name="adj1" fmla="val 10800000"/>
              <a:gd name="adj2" fmla="val 10"/>
              <a:gd name="adj3" fmla="val 20224"/>
            </a:avLst>
          </a:prstGeom>
          <a:solidFill>
            <a:srgbClr val="CC0000"/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1618323" y="5404664"/>
            <a:ext cx="487667" cy="540323"/>
            <a:chOff x="3276600" y="3486150"/>
            <a:chExt cx="365750" cy="405242"/>
          </a:xfrm>
        </p:grpSpPr>
        <p:sp>
          <p:nvSpPr>
            <p:cNvPr id="53" name="Rounded Rectangle 52"/>
            <p:cNvSpPr/>
            <p:nvPr/>
          </p:nvSpPr>
          <p:spPr>
            <a:xfrm>
              <a:off x="3276600" y="3486150"/>
              <a:ext cx="152400" cy="405242"/>
            </a:xfrm>
            <a:prstGeom prst="roundRect">
              <a:avLst/>
            </a:prstGeom>
            <a:solidFill>
              <a:srgbClr val="CC0000"/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3489950" y="3486150"/>
              <a:ext cx="152400" cy="207676"/>
            </a:xfrm>
            <a:prstGeom prst="roundRect">
              <a:avLst/>
            </a:prstGeom>
            <a:solidFill>
              <a:srgbClr val="CC0000"/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56" name="Rectangle 55"/>
          <p:cNvSpPr/>
          <p:nvPr/>
        </p:nvSpPr>
        <p:spPr>
          <a:xfrm>
            <a:off x="2449596" y="2025371"/>
            <a:ext cx="32688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o-RO" sz="3200" dirty="0">
                <a:latin typeface="Bahnschrift Light SemiCondensed" panose="020B0502040204020203" pitchFamily="34" charset="0"/>
              </a:rPr>
              <a:t>10 Rostogoliri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449596" y="3243127"/>
            <a:ext cx="32688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o-RO" sz="3200" dirty="0">
                <a:latin typeface="Bahnschrift Light SemiCondensed" panose="020B0502040204020203" pitchFamily="34" charset="0"/>
              </a:rPr>
              <a:t>10 Așezări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449595" y="4324376"/>
            <a:ext cx="46624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o-RO" sz="3200" dirty="0">
                <a:latin typeface="Bahnschrift Light SemiCondensed" panose="020B0502040204020203" pitchFamily="34" charset="0"/>
              </a:rPr>
              <a:t>10 Traversări de tunel</a:t>
            </a:r>
          </a:p>
        </p:txBody>
      </p:sp>
      <p:sp>
        <p:nvSpPr>
          <p:cNvPr id="59" name="Rectangle 58"/>
          <p:cNvSpPr/>
          <p:nvPr/>
        </p:nvSpPr>
        <p:spPr>
          <a:xfrm>
            <a:off x="2402757" y="5337095"/>
            <a:ext cx="68428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o-RO" sz="3200" dirty="0">
                <a:latin typeface="Bahnschrift Light SemiCondensed" panose="020B0502040204020203" pitchFamily="34" charset="0"/>
              </a:rPr>
              <a:t>5 drumuri sărind intr-un picior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49579" y="6043051"/>
            <a:ext cx="424603" cy="410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RS_Classification_Standard"/>
          <p:cNvSpPr txBox="1"/>
          <p:nvPr/>
        </p:nvSpPr>
        <p:spPr>
          <a:xfrm>
            <a:off x="12038047" y="6289521"/>
            <a:ext cx="153953" cy="212879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vert="horz" wrap="none" lIns="76200" tIns="36830" rIns="76200" bIns="36830" rtlCol="0" anchor="ctr">
            <a:spAutoFit/>
          </a:bodyPr>
          <a:lstStyle/>
          <a:p>
            <a:endParaRPr lang="en-US" sz="900" b="1" kern="900" spc="100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7656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B76AC-E5DF-427C-ABDC-2F4FBD8E4B69}" type="slidenum">
              <a:rPr lang="en-US" smtClean="0"/>
              <a:t>11</a:t>
            </a:fld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268313" y="323882"/>
            <a:ext cx="11757247" cy="6153119"/>
            <a:chOff x="268313" y="323882"/>
            <a:chExt cx="11757247" cy="6153119"/>
          </a:xfrm>
        </p:grpSpPr>
        <p:grpSp>
          <p:nvGrpSpPr>
            <p:cNvPr id="9" name="Group 8"/>
            <p:cNvGrpSpPr/>
            <p:nvPr/>
          </p:nvGrpSpPr>
          <p:grpSpPr>
            <a:xfrm>
              <a:off x="268313" y="323882"/>
              <a:ext cx="11757247" cy="6153119"/>
              <a:chOff x="201234" y="198881"/>
              <a:chExt cx="8817935" cy="4614839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241027" y="208740"/>
                <a:ext cx="8778142" cy="4604980"/>
                <a:chOff x="8885728" y="4843374"/>
                <a:chExt cx="8778142" cy="4604980"/>
              </a:xfrm>
            </p:grpSpPr>
            <p:sp>
              <p:nvSpPr>
                <p:cNvPr id="43" name="Rectangle 42"/>
                <p:cNvSpPr/>
                <p:nvPr/>
              </p:nvSpPr>
              <p:spPr>
                <a:xfrm>
                  <a:off x="8885728" y="4846089"/>
                  <a:ext cx="8778142" cy="460226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ECF7FD"/>
                    </a:gs>
                    <a:gs pos="50000">
                      <a:srgbClr val="C2E1F6"/>
                    </a:gs>
                    <a:gs pos="100000">
                      <a:srgbClr val="B1D7F4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44" name="Picture 43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4398" t="29757" r="24399" b="32368"/>
                <a:stretch/>
              </p:blipFill>
              <p:spPr>
                <a:xfrm>
                  <a:off x="8906885" y="4843374"/>
                  <a:ext cx="8756985" cy="4577664"/>
                </a:xfrm>
                <a:prstGeom prst="rect">
                  <a:avLst/>
                </a:prstGeom>
              </p:spPr>
            </p:pic>
          </p:grpSp>
          <p:sp>
            <p:nvSpPr>
              <p:cNvPr id="42" name="Freeform 41"/>
              <p:cNvSpPr/>
              <p:nvPr/>
            </p:nvSpPr>
            <p:spPr>
              <a:xfrm>
                <a:off x="201234" y="198881"/>
                <a:ext cx="8811264" cy="4614839"/>
              </a:xfrm>
              <a:custGeom>
                <a:avLst/>
                <a:gdLst>
                  <a:gd name="connsiteX0" fmla="*/ 209493 w 8811264"/>
                  <a:gd name="connsiteY0" fmla="*/ 253080 h 4614839"/>
                  <a:gd name="connsiteX1" fmla="*/ 209493 w 8811264"/>
                  <a:gd name="connsiteY1" fmla="*/ 4420824 h 4614839"/>
                  <a:gd name="connsiteX2" fmla="*/ 8620922 w 8811264"/>
                  <a:gd name="connsiteY2" fmla="*/ 4420824 h 4614839"/>
                  <a:gd name="connsiteX3" fmla="*/ 8620922 w 8811264"/>
                  <a:gd name="connsiteY3" fmla="*/ 253080 h 4614839"/>
                  <a:gd name="connsiteX4" fmla="*/ 0 w 8811264"/>
                  <a:gd name="connsiteY4" fmla="*/ 0 h 4614839"/>
                  <a:gd name="connsiteX5" fmla="*/ 8811264 w 8811264"/>
                  <a:gd name="connsiteY5" fmla="*/ 0 h 4614839"/>
                  <a:gd name="connsiteX6" fmla="*/ 8811264 w 8811264"/>
                  <a:gd name="connsiteY6" fmla="*/ 4614839 h 4614839"/>
                  <a:gd name="connsiteX7" fmla="*/ 0 w 8811264"/>
                  <a:gd name="connsiteY7" fmla="*/ 4614839 h 4614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11264" h="4614839">
                    <a:moveTo>
                      <a:pt x="209493" y="253080"/>
                    </a:moveTo>
                    <a:lnTo>
                      <a:pt x="209493" y="4420824"/>
                    </a:lnTo>
                    <a:lnTo>
                      <a:pt x="8620922" y="4420824"/>
                    </a:lnTo>
                    <a:lnTo>
                      <a:pt x="8620922" y="253080"/>
                    </a:lnTo>
                    <a:close/>
                    <a:moveTo>
                      <a:pt x="0" y="0"/>
                    </a:moveTo>
                    <a:lnTo>
                      <a:pt x="8811264" y="0"/>
                    </a:lnTo>
                    <a:lnTo>
                      <a:pt x="8811264" y="4614839"/>
                    </a:lnTo>
                    <a:lnTo>
                      <a:pt x="0" y="4614839"/>
                    </a:lnTo>
                    <a:close/>
                  </a:path>
                </a:pathLst>
              </a:custGeom>
              <a:solidFill>
                <a:srgbClr val="BDDDF6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 rot="5400000">
              <a:off x="8339708" y="2654480"/>
              <a:ext cx="1233986" cy="1417987"/>
              <a:chOff x="158326" y="1580535"/>
              <a:chExt cx="1038014" cy="1164502"/>
            </a:xfrm>
          </p:grpSpPr>
          <p:sp>
            <p:nvSpPr>
              <p:cNvPr id="46" name="Curved Down Arrow 45"/>
              <p:cNvSpPr/>
              <p:nvPr/>
            </p:nvSpPr>
            <p:spPr>
              <a:xfrm>
                <a:off x="275763" y="1580535"/>
                <a:ext cx="920577" cy="582250"/>
              </a:xfrm>
              <a:prstGeom prst="curvedDownArrow">
                <a:avLst>
                  <a:gd name="adj1" fmla="val 42386"/>
                  <a:gd name="adj2" fmla="val 77178"/>
                  <a:gd name="adj3" fmla="val 50154"/>
                </a:avLst>
              </a:prstGeom>
              <a:solidFill>
                <a:schemeClr val="accent2">
                  <a:lumMod val="75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Curved Down Arrow 46"/>
              <p:cNvSpPr/>
              <p:nvPr/>
            </p:nvSpPr>
            <p:spPr>
              <a:xfrm rot="10800000">
                <a:off x="158326" y="2162787"/>
                <a:ext cx="920577" cy="582250"/>
              </a:xfrm>
              <a:prstGeom prst="curvedDownArrow">
                <a:avLst>
                  <a:gd name="adj1" fmla="val 47793"/>
                  <a:gd name="adj2" fmla="val 77178"/>
                  <a:gd name="adj3" fmla="val 53153"/>
                </a:avLst>
              </a:prstGeom>
              <a:solidFill>
                <a:schemeClr val="accent2">
                  <a:lumMod val="75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48" name="Group 47"/>
          <p:cNvGrpSpPr/>
          <p:nvPr/>
        </p:nvGrpSpPr>
        <p:grpSpPr>
          <a:xfrm rot="5400000">
            <a:off x="5684908" y="2412002"/>
            <a:ext cx="1475004" cy="1972094"/>
            <a:chOff x="1295400" y="2623663"/>
            <a:chExt cx="476072" cy="557687"/>
          </a:xfrm>
          <a:solidFill>
            <a:schemeClr val="accent2">
              <a:lumMod val="75000"/>
            </a:schemeClr>
          </a:solidFill>
        </p:grpSpPr>
        <p:sp>
          <p:nvSpPr>
            <p:cNvPr id="49" name="Down Arrow 48"/>
            <p:cNvSpPr/>
            <p:nvPr/>
          </p:nvSpPr>
          <p:spPr>
            <a:xfrm>
              <a:off x="1295400" y="2778333"/>
              <a:ext cx="276748" cy="403017"/>
            </a:xfrm>
            <a:prstGeom prst="downArrow">
              <a:avLst/>
            </a:pr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50" name="Down Arrow 49"/>
            <p:cNvSpPr/>
            <p:nvPr/>
          </p:nvSpPr>
          <p:spPr>
            <a:xfrm rot="10800000">
              <a:off x="1494724" y="2623663"/>
              <a:ext cx="276748" cy="403017"/>
            </a:xfrm>
            <a:prstGeom prst="downArrow">
              <a:avLst/>
            </a:pr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51" name="Block Arc 50"/>
          <p:cNvSpPr/>
          <p:nvPr/>
        </p:nvSpPr>
        <p:spPr>
          <a:xfrm rot="5400000">
            <a:off x="2491456" y="2044273"/>
            <a:ext cx="1580338" cy="2830754"/>
          </a:xfrm>
          <a:prstGeom prst="blockArc">
            <a:avLst>
              <a:gd name="adj1" fmla="val 10800000"/>
              <a:gd name="adj2" fmla="val 10"/>
              <a:gd name="adj3" fmla="val 20224"/>
            </a:avLst>
          </a:prstGeom>
          <a:solidFill>
            <a:schemeClr val="accent2">
              <a:lumMod val="75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52" name="Group 51"/>
          <p:cNvGrpSpPr/>
          <p:nvPr/>
        </p:nvGrpSpPr>
        <p:grpSpPr>
          <a:xfrm rot="5400000">
            <a:off x="848819" y="2743141"/>
            <a:ext cx="1133196" cy="1433018"/>
            <a:chOff x="3276600" y="3486150"/>
            <a:chExt cx="365750" cy="405242"/>
          </a:xfrm>
          <a:solidFill>
            <a:schemeClr val="accent2">
              <a:lumMod val="75000"/>
            </a:schemeClr>
          </a:solidFill>
        </p:grpSpPr>
        <p:sp>
          <p:nvSpPr>
            <p:cNvPr id="53" name="Rounded Rectangle 52"/>
            <p:cNvSpPr/>
            <p:nvPr/>
          </p:nvSpPr>
          <p:spPr>
            <a:xfrm>
              <a:off x="3276600" y="3486150"/>
              <a:ext cx="152400" cy="405242"/>
            </a:xfrm>
            <a:prstGeom prst="roundRect">
              <a:avLst/>
            </a:pr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3489950" y="3486150"/>
              <a:ext cx="152400" cy="207676"/>
            </a:xfrm>
            <a:prstGeom prst="roundRect">
              <a:avLst/>
            </a:pr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55" name="Rectangle 54"/>
          <p:cNvSpPr/>
          <p:nvPr/>
        </p:nvSpPr>
        <p:spPr>
          <a:xfrm rot="5400000">
            <a:off x="8484190" y="2036332"/>
            <a:ext cx="79046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o-RO" sz="4400" dirty="0">
                <a:latin typeface="Bahnschrift Light SemiCondensed" panose="020B0502040204020203" pitchFamily="34" charset="0"/>
              </a:rPr>
              <a:t>10 </a:t>
            </a:r>
          </a:p>
        </p:txBody>
      </p:sp>
      <p:sp>
        <p:nvSpPr>
          <p:cNvPr id="57" name="Rectangle 56"/>
          <p:cNvSpPr/>
          <p:nvPr/>
        </p:nvSpPr>
        <p:spPr>
          <a:xfrm rot="5400000">
            <a:off x="5859399" y="2141620"/>
            <a:ext cx="9667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o-RO" sz="4400" dirty="0">
                <a:latin typeface="Bahnschrift Light SemiCondensed" panose="020B0502040204020203" pitchFamily="34" charset="0"/>
              </a:rPr>
              <a:t>10 </a:t>
            </a:r>
          </a:p>
        </p:txBody>
      </p:sp>
      <p:sp>
        <p:nvSpPr>
          <p:cNvPr id="58" name="Rectangle 57"/>
          <p:cNvSpPr/>
          <p:nvPr/>
        </p:nvSpPr>
        <p:spPr>
          <a:xfrm rot="5400000">
            <a:off x="3335119" y="2133039"/>
            <a:ext cx="98387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o-RO" sz="4400" dirty="0">
                <a:latin typeface="Bahnschrift Light SemiCondensed" panose="020B0502040204020203" pitchFamily="34" charset="0"/>
              </a:rPr>
              <a:t>10 </a:t>
            </a:r>
          </a:p>
        </p:txBody>
      </p:sp>
      <p:sp>
        <p:nvSpPr>
          <p:cNvPr id="59" name="Rectangle 58"/>
          <p:cNvSpPr/>
          <p:nvPr/>
        </p:nvSpPr>
        <p:spPr>
          <a:xfrm rot="5400000">
            <a:off x="1269132" y="2361759"/>
            <a:ext cx="96671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o-RO" sz="4400" dirty="0">
                <a:latin typeface="Bahnschrift Light SemiCondensed" panose="020B0502040204020203" pitchFamily="34" charset="0"/>
              </a:rPr>
              <a:t>5</a:t>
            </a:r>
          </a:p>
        </p:txBody>
      </p:sp>
      <p:sp>
        <p:nvSpPr>
          <p:cNvPr id="60" name="Oval 59"/>
          <p:cNvSpPr/>
          <p:nvPr/>
        </p:nvSpPr>
        <p:spPr>
          <a:xfrm>
            <a:off x="9916473" y="3101866"/>
            <a:ext cx="583604" cy="53273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7356661" y="3101865"/>
            <a:ext cx="583604" cy="53273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4847477" y="3101863"/>
            <a:ext cx="583604" cy="53273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2280502" y="3111295"/>
            <a:ext cx="583604" cy="53273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68313" y="6055036"/>
            <a:ext cx="424603" cy="410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J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RS_Classification_Standard"/>
          <p:cNvSpPr txBox="1"/>
          <p:nvPr/>
        </p:nvSpPr>
        <p:spPr>
          <a:xfrm>
            <a:off x="12038047" y="6289521"/>
            <a:ext cx="153953" cy="212879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vert="horz" wrap="none" lIns="76200" tIns="36830" rIns="76200" bIns="36830" rtlCol="0" anchor="ctr">
            <a:spAutoFit/>
          </a:bodyPr>
          <a:lstStyle/>
          <a:p>
            <a:endParaRPr lang="en-US" sz="900" b="1" kern="900" spc="100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6534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B76AC-E5DF-427C-ABDC-2F4FBD8E4B69}" type="slidenum">
              <a:rPr lang="en-US" smtClean="0"/>
              <a:t>12</a:t>
            </a:fld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" t="36004" r="4245" b="31996"/>
          <a:stretch/>
        </p:blipFill>
        <p:spPr>
          <a:xfrm>
            <a:off x="1850065" y="1395874"/>
            <a:ext cx="8313252" cy="227385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 flipH="1">
            <a:off x="3776921" y="1930567"/>
            <a:ext cx="5739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Caută în cartea ta preferată!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850065" y="3232999"/>
            <a:ext cx="424603" cy="410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K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RS_Classification_Standard"/>
          <p:cNvSpPr txBox="1"/>
          <p:nvPr/>
        </p:nvSpPr>
        <p:spPr>
          <a:xfrm>
            <a:off x="12038047" y="6289521"/>
            <a:ext cx="153953" cy="212879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vert="horz" wrap="none" lIns="76200" tIns="36830" rIns="76200" bIns="36830" rtlCol="0" anchor="ctr">
            <a:spAutoFit/>
          </a:bodyPr>
          <a:lstStyle/>
          <a:p>
            <a:endParaRPr lang="en-US" sz="900" b="1" kern="900" spc="100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0385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1" name="Group 1860"/>
          <p:cNvGrpSpPr/>
          <p:nvPr/>
        </p:nvGrpSpPr>
        <p:grpSpPr>
          <a:xfrm>
            <a:off x="268313" y="265175"/>
            <a:ext cx="11757247" cy="6153119"/>
            <a:chOff x="201234" y="198881"/>
            <a:chExt cx="8817935" cy="4614839"/>
          </a:xfrm>
        </p:grpSpPr>
        <p:grpSp>
          <p:nvGrpSpPr>
            <p:cNvPr id="2" name="Group 1"/>
            <p:cNvGrpSpPr/>
            <p:nvPr/>
          </p:nvGrpSpPr>
          <p:grpSpPr>
            <a:xfrm>
              <a:off x="241027" y="208740"/>
              <a:ext cx="8778142" cy="4604980"/>
              <a:chOff x="8885728" y="4843374"/>
              <a:chExt cx="8778142" cy="4604980"/>
            </a:xfrm>
          </p:grpSpPr>
          <p:sp>
            <p:nvSpPr>
              <p:cNvPr id="331" name="Rectangle 330"/>
              <p:cNvSpPr/>
              <p:nvPr/>
            </p:nvSpPr>
            <p:spPr>
              <a:xfrm>
                <a:off x="8885728" y="4846089"/>
                <a:ext cx="8778142" cy="4602265"/>
              </a:xfrm>
              <a:prstGeom prst="rect">
                <a:avLst/>
              </a:prstGeom>
              <a:gradFill flip="none" rotWithShape="1">
                <a:gsLst>
                  <a:gs pos="0">
                    <a:srgbClr val="ECF7FD"/>
                  </a:gs>
                  <a:gs pos="50000">
                    <a:srgbClr val="C2E1F6"/>
                  </a:gs>
                  <a:gs pos="100000">
                    <a:srgbClr val="B1D7F4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pic>
            <p:nvPicPr>
              <p:cNvPr id="1880" name="Picture 1879"/>
              <p:cNvPicPr>
                <a:picLocks noChangeAspect="1"/>
              </p:cNvPicPr>
              <p:nvPr/>
            </p:nvPicPr>
            <p:blipFill rotWithShape="1">
              <a:blip r:embed="rId3"/>
              <a:srcRect l="24398" t="29757" r="24399" b="32368"/>
              <a:stretch/>
            </p:blipFill>
            <p:spPr>
              <a:xfrm>
                <a:off x="8906885" y="4843374"/>
                <a:ext cx="8756985" cy="4577664"/>
              </a:xfrm>
              <a:prstGeom prst="rect">
                <a:avLst/>
              </a:prstGeom>
            </p:spPr>
          </p:pic>
        </p:grpSp>
        <p:sp>
          <p:nvSpPr>
            <p:cNvPr id="338" name="Freeform 337"/>
            <p:cNvSpPr/>
            <p:nvPr/>
          </p:nvSpPr>
          <p:spPr>
            <a:xfrm>
              <a:off x="201234" y="198881"/>
              <a:ext cx="8811264" cy="4614839"/>
            </a:xfrm>
            <a:custGeom>
              <a:avLst/>
              <a:gdLst>
                <a:gd name="connsiteX0" fmla="*/ 209493 w 8811264"/>
                <a:gd name="connsiteY0" fmla="*/ 253080 h 4614839"/>
                <a:gd name="connsiteX1" fmla="*/ 209493 w 8811264"/>
                <a:gd name="connsiteY1" fmla="*/ 4420824 h 4614839"/>
                <a:gd name="connsiteX2" fmla="*/ 8620922 w 8811264"/>
                <a:gd name="connsiteY2" fmla="*/ 4420824 h 4614839"/>
                <a:gd name="connsiteX3" fmla="*/ 8620922 w 8811264"/>
                <a:gd name="connsiteY3" fmla="*/ 253080 h 4614839"/>
                <a:gd name="connsiteX4" fmla="*/ 0 w 8811264"/>
                <a:gd name="connsiteY4" fmla="*/ 0 h 4614839"/>
                <a:gd name="connsiteX5" fmla="*/ 8811264 w 8811264"/>
                <a:gd name="connsiteY5" fmla="*/ 0 h 4614839"/>
                <a:gd name="connsiteX6" fmla="*/ 8811264 w 8811264"/>
                <a:gd name="connsiteY6" fmla="*/ 4614839 h 4614839"/>
                <a:gd name="connsiteX7" fmla="*/ 0 w 8811264"/>
                <a:gd name="connsiteY7" fmla="*/ 4614839 h 461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11264" h="4614839">
                  <a:moveTo>
                    <a:pt x="209493" y="253080"/>
                  </a:moveTo>
                  <a:lnTo>
                    <a:pt x="209493" y="4420824"/>
                  </a:lnTo>
                  <a:lnTo>
                    <a:pt x="8620922" y="4420824"/>
                  </a:lnTo>
                  <a:lnTo>
                    <a:pt x="8620922" y="253080"/>
                  </a:lnTo>
                  <a:close/>
                  <a:moveTo>
                    <a:pt x="0" y="0"/>
                  </a:moveTo>
                  <a:lnTo>
                    <a:pt x="8811264" y="0"/>
                  </a:lnTo>
                  <a:lnTo>
                    <a:pt x="8811264" y="4614839"/>
                  </a:lnTo>
                  <a:lnTo>
                    <a:pt x="0" y="4614839"/>
                  </a:lnTo>
                  <a:close/>
                </a:path>
              </a:pathLst>
            </a:custGeom>
            <a:solidFill>
              <a:srgbClr val="BDDDF6"/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30637" y="4263961"/>
            <a:ext cx="669712" cy="906296"/>
            <a:chOff x="762000" y="1662233"/>
            <a:chExt cx="759597" cy="1027934"/>
          </a:xfrm>
        </p:grpSpPr>
        <p:sp>
          <p:nvSpPr>
            <p:cNvPr id="41" name="Freeform 40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42" name="Freeform 41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43" name="Oval 42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44" name="Oval 43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45" name="Oval 44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575693" y="4263961"/>
            <a:ext cx="669712" cy="906296"/>
            <a:chOff x="762000" y="1662233"/>
            <a:chExt cx="759597" cy="1027934"/>
          </a:xfrm>
        </p:grpSpPr>
        <p:sp>
          <p:nvSpPr>
            <p:cNvPr id="47" name="Freeform 46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blipFill dpi="0" rotWithShape="1">
              <a:blip r:embed="rId5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48" name="Freeform 47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49" name="Oval 48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50" name="Oval 49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51" name="Oval 50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543871" y="4285273"/>
            <a:ext cx="669712" cy="906296"/>
            <a:chOff x="762000" y="1662233"/>
            <a:chExt cx="759597" cy="1027934"/>
          </a:xfrm>
        </p:grpSpPr>
        <p:sp>
          <p:nvSpPr>
            <p:cNvPr id="53" name="Freeform 52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54" name="Freeform 53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55" name="Oval 54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56" name="Oval 55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57" name="Oval 56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489984" y="4300684"/>
            <a:ext cx="670888" cy="907888"/>
            <a:chOff x="762000" y="1662233"/>
            <a:chExt cx="759597" cy="1027934"/>
          </a:xfrm>
        </p:grpSpPr>
        <p:sp>
          <p:nvSpPr>
            <p:cNvPr id="59" name="Freeform 58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60" name="Freeform 59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61" name="Oval 60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62" name="Oval 61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63" name="Oval 62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399156" y="4300675"/>
            <a:ext cx="669712" cy="906296"/>
            <a:chOff x="762000" y="1662233"/>
            <a:chExt cx="759597" cy="1027934"/>
          </a:xfrm>
        </p:grpSpPr>
        <p:sp>
          <p:nvSpPr>
            <p:cNvPr id="65" name="Freeform 64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66" name="Freeform 65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67" name="Oval 66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68" name="Oval 67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69" name="Oval 68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5341172" y="4283681"/>
            <a:ext cx="670888" cy="907888"/>
            <a:chOff x="762000" y="1662233"/>
            <a:chExt cx="759597" cy="1027934"/>
          </a:xfrm>
        </p:grpSpPr>
        <p:sp>
          <p:nvSpPr>
            <p:cNvPr id="71" name="Freeform 70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72" name="Freeform 71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73" name="Oval 72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74" name="Oval 73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75" name="Oval 74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313673" y="4271672"/>
            <a:ext cx="670888" cy="907888"/>
            <a:chOff x="762000" y="1662233"/>
            <a:chExt cx="759597" cy="1027934"/>
          </a:xfrm>
        </p:grpSpPr>
        <p:sp>
          <p:nvSpPr>
            <p:cNvPr id="77" name="Freeform 76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78" name="Freeform 77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79" name="Oval 78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80" name="Oval 79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81" name="Oval 80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7251349" y="4271672"/>
            <a:ext cx="669712" cy="906296"/>
            <a:chOff x="762000" y="1662233"/>
            <a:chExt cx="759597" cy="1027934"/>
          </a:xfrm>
        </p:grpSpPr>
        <p:sp>
          <p:nvSpPr>
            <p:cNvPr id="83" name="Freeform 82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solidFill>
              <a:srgbClr val="33CC33"/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84" name="Freeform 83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85" name="Oval 84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86" name="Oval 85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87" name="Oval 86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8184528" y="4271672"/>
            <a:ext cx="669712" cy="906296"/>
            <a:chOff x="762000" y="1662233"/>
            <a:chExt cx="759597" cy="1027934"/>
          </a:xfrm>
        </p:grpSpPr>
        <p:sp>
          <p:nvSpPr>
            <p:cNvPr id="89" name="Freeform 88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90" name="Freeform 89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91" name="Oval 90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92" name="Oval 91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93" name="Oval 92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9132819" y="4263365"/>
            <a:ext cx="669712" cy="906296"/>
            <a:chOff x="762000" y="1662233"/>
            <a:chExt cx="759597" cy="1027934"/>
          </a:xfrm>
        </p:grpSpPr>
        <p:sp>
          <p:nvSpPr>
            <p:cNvPr id="95" name="Freeform 94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blipFill dpi="0" rotWithShape="1">
              <a:blip r:embed="rId5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96" name="Freeform 95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97" name="Oval 96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98" name="Oval 97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99" name="Oval 98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10069319" y="4257272"/>
            <a:ext cx="670888" cy="907888"/>
            <a:chOff x="762000" y="1662233"/>
            <a:chExt cx="759597" cy="1027934"/>
          </a:xfrm>
        </p:grpSpPr>
        <p:sp>
          <p:nvSpPr>
            <p:cNvPr id="101" name="Freeform 100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02" name="Freeform 101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03" name="Oval 102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04" name="Oval 103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05" name="Oval 104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11014288" y="4245548"/>
            <a:ext cx="669712" cy="906296"/>
            <a:chOff x="762000" y="1662233"/>
            <a:chExt cx="759597" cy="1027934"/>
          </a:xfrm>
        </p:grpSpPr>
        <p:sp>
          <p:nvSpPr>
            <p:cNvPr id="107" name="Freeform 106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blipFill dpi="0" rotWithShape="1">
              <a:blip r:embed="rId11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08" name="Freeform 107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09" name="Oval 108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10" name="Oval 109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11" name="Oval 110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aphicFrame>
        <p:nvGraphicFramePr>
          <p:cNvPr id="112" name="Table 111"/>
          <p:cNvGraphicFramePr>
            <a:graphicFrameLocks noGrp="1"/>
          </p:cNvGraphicFramePr>
          <p:nvPr>
            <p:extLst/>
          </p:nvPr>
        </p:nvGraphicFramePr>
        <p:xfrm>
          <a:off x="572045" y="5214577"/>
          <a:ext cx="11213556" cy="7795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4463">
                  <a:extLst>
                    <a:ext uri="{9D8B030D-6E8A-4147-A177-3AD203B41FA5}">
                      <a16:colId xmlns:a16="http://schemas.microsoft.com/office/drawing/2014/main" val="1597761991"/>
                    </a:ext>
                  </a:extLst>
                </a:gridCol>
                <a:gridCol w="934463">
                  <a:extLst>
                    <a:ext uri="{9D8B030D-6E8A-4147-A177-3AD203B41FA5}">
                      <a16:colId xmlns:a16="http://schemas.microsoft.com/office/drawing/2014/main" val="3415278548"/>
                    </a:ext>
                  </a:extLst>
                </a:gridCol>
                <a:gridCol w="934463">
                  <a:extLst>
                    <a:ext uri="{9D8B030D-6E8A-4147-A177-3AD203B41FA5}">
                      <a16:colId xmlns:a16="http://schemas.microsoft.com/office/drawing/2014/main" val="2473687893"/>
                    </a:ext>
                  </a:extLst>
                </a:gridCol>
                <a:gridCol w="934463">
                  <a:extLst>
                    <a:ext uri="{9D8B030D-6E8A-4147-A177-3AD203B41FA5}">
                      <a16:colId xmlns:a16="http://schemas.microsoft.com/office/drawing/2014/main" val="2186129995"/>
                    </a:ext>
                  </a:extLst>
                </a:gridCol>
                <a:gridCol w="934463">
                  <a:extLst>
                    <a:ext uri="{9D8B030D-6E8A-4147-A177-3AD203B41FA5}">
                      <a16:colId xmlns:a16="http://schemas.microsoft.com/office/drawing/2014/main" val="1168908417"/>
                    </a:ext>
                  </a:extLst>
                </a:gridCol>
                <a:gridCol w="934463">
                  <a:extLst>
                    <a:ext uri="{9D8B030D-6E8A-4147-A177-3AD203B41FA5}">
                      <a16:colId xmlns:a16="http://schemas.microsoft.com/office/drawing/2014/main" val="3001206973"/>
                    </a:ext>
                  </a:extLst>
                </a:gridCol>
                <a:gridCol w="934463">
                  <a:extLst>
                    <a:ext uri="{9D8B030D-6E8A-4147-A177-3AD203B41FA5}">
                      <a16:colId xmlns:a16="http://schemas.microsoft.com/office/drawing/2014/main" val="2472280867"/>
                    </a:ext>
                  </a:extLst>
                </a:gridCol>
                <a:gridCol w="934463">
                  <a:extLst>
                    <a:ext uri="{9D8B030D-6E8A-4147-A177-3AD203B41FA5}">
                      <a16:colId xmlns:a16="http://schemas.microsoft.com/office/drawing/2014/main" val="4276417951"/>
                    </a:ext>
                  </a:extLst>
                </a:gridCol>
                <a:gridCol w="934463">
                  <a:extLst>
                    <a:ext uri="{9D8B030D-6E8A-4147-A177-3AD203B41FA5}">
                      <a16:colId xmlns:a16="http://schemas.microsoft.com/office/drawing/2014/main" val="2140080749"/>
                    </a:ext>
                  </a:extLst>
                </a:gridCol>
                <a:gridCol w="934463">
                  <a:extLst>
                    <a:ext uri="{9D8B030D-6E8A-4147-A177-3AD203B41FA5}">
                      <a16:colId xmlns:a16="http://schemas.microsoft.com/office/drawing/2014/main" val="261070295"/>
                    </a:ext>
                  </a:extLst>
                </a:gridCol>
                <a:gridCol w="934463">
                  <a:extLst>
                    <a:ext uri="{9D8B030D-6E8A-4147-A177-3AD203B41FA5}">
                      <a16:colId xmlns:a16="http://schemas.microsoft.com/office/drawing/2014/main" val="1945897549"/>
                    </a:ext>
                  </a:extLst>
                </a:gridCol>
                <a:gridCol w="934463">
                  <a:extLst>
                    <a:ext uri="{9D8B030D-6E8A-4147-A177-3AD203B41FA5}">
                      <a16:colId xmlns:a16="http://schemas.microsoft.com/office/drawing/2014/main" val="2947640787"/>
                    </a:ext>
                  </a:extLst>
                </a:gridCol>
              </a:tblGrid>
              <a:tr h="779587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801877"/>
                  </a:ext>
                </a:extLst>
              </a:tr>
            </a:tbl>
          </a:graphicData>
        </a:graphic>
      </p:graphicFrame>
      <p:sp>
        <p:nvSpPr>
          <p:cNvPr id="200" name="Rectangle 199"/>
          <p:cNvSpPr/>
          <p:nvPr/>
        </p:nvSpPr>
        <p:spPr>
          <a:xfrm>
            <a:off x="995371" y="967801"/>
            <a:ext cx="10342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o-RO" sz="2400" dirty="0">
                <a:latin typeface="Bahnschrift Light SemiCondensed" panose="020B0502040204020203" pitchFamily="34" charset="0"/>
              </a:rPr>
              <a:t>Iepurașul a inventat un alfabet secret, dar a uitat cum să îl descifreze! Îl poți ajuta tu?</a:t>
            </a:r>
          </a:p>
          <a:p>
            <a:pPr algn="just"/>
            <a:r>
              <a:rPr lang="ro-RO" sz="2400" dirty="0">
                <a:latin typeface="Bahnschrift Light SemiCondensed" panose="020B0502040204020203" pitchFamily="34" charset="0"/>
              </a:rPr>
              <a:t>Scrie literele potrivite în spațiile goale de mai jos și descoperă următoarea ascunzătoare a Iepurașului!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B76AC-E5DF-427C-ABDC-2F4FBD8E4B69}" type="slidenum">
              <a:rPr lang="en-US" smtClean="0"/>
              <a:t>13</a:t>
            </a:fld>
            <a:endParaRPr lang="en-US"/>
          </a:p>
        </p:txBody>
      </p:sp>
      <p:sp>
        <p:nvSpPr>
          <p:cNvPr id="113" name="TextBox 112"/>
          <p:cNvSpPr txBox="1"/>
          <p:nvPr/>
        </p:nvSpPr>
        <p:spPr>
          <a:xfrm>
            <a:off x="4974411" y="-507409"/>
            <a:ext cx="2336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 smtClean="0"/>
              <a:t>Soluție: încălțăminte</a:t>
            </a:r>
            <a:endParaRPr lang="en-US" sz="2000" dirty="0" err="1"/>
          </a:p>
        </p:txBody>
      </p:sp>
      <p:sp>
        <p:nvSpPr>
          <p:cNvPr id="282" name="TextBox 281"/>
          <p:cNvSpPr txBox="1"/>
          <p:nvPr/>
        </p:nvSpPr>
        <p:spPr>
          <a:xfrm>
            <a:off x="308883" y="5993292"/>
            <a:ext cx="424603" cy="410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1935628" y="2689874"/>
            <a:ext cx="8108568" cy="1065756"/>
            <a:chOff x="1935628" y="2689874"/>
            <a:chExt cx="8108568" cy="1065756"/>
          </a:xfrm>
        </p:grpSpPr>
        <p:pic>
          <p:nvPicPr>
            <p:cNvPr id="199" name="Picture 19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935628" y="3215738"/>
              <a:ext cx="8108568" cy="539892"/>
            </a:xfrm>
            <a:prstGeom prst="rect">
              <a:avLst/>
            </a:prstGeom>
          </p:spPr>
        </p:pic>
        <p:grpSp>
          <p:nvGrpSpPr>
            <p:cNvPr id="369" name="Group 368"/>
            <p:cNvGrpSpPr/>
            <p:nvPr/>
          </p:nvGrpSpPr>
          <p:grpSpPr>
            <a:xfrm>
              <a:off x="6440454" y="2689874"/>
              <a:ext cx="216008" cy="292958"/>
              <a:chOff x="842815" y="1759422"/>
              <a:chExt cx="347146" cy="537215"/>
            </a:xfrm>
          </p:grpSpPr>
          <p:sp>
            <p:nvSpPr>
              <p:cNvPr id="372" name="Oval 371"/>
              <p:cNvSpPr/>
              <p:nvPr/>
            </p:nvSpPr>
            <p:spPr>
              <a:xfrm rot="1382746">
                <a:off x="842815" y="1759422"/>
                <a:ext cx="347146" cy="537215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373" name="Oval 372"/>
              <p:cNvSpPr/>
              <p:nvPr/>
            </p:nvSpPr>
            <p:spPr>
              <a:xfrm rot="1382746">
                <a:off x="874273" y="1813651"/>
                <a:ext cx="193205" cy="353383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374" name="Oval 373"/>
              <p:cNvSpPr/>
              <p:nvPr/>
            </p:nvSpPr>
            <p:spPr>
              <a:xfrm rot="1382746">
                <a:off x="908422" y="1852082"/>
                <a:ext cx="60725" cy="17088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375" name="Group 374"/>
          <p:cNvGrpSpPr/>
          <p:nvPr/>
        </p:nvGrpSpPr>
        <p:grpSpPr>
          <a:xfrm>
            <a:off x="2023152" y="2599328"/>
            <a:ext cx="7891114" cy="643007"/>
            <a:chOff x="-175792" y="3373472"/>
            <a:chExt cx="12735211" cy="1037728"/>
          </a:xfrm>
        </p:grpSpPr>
        <p:grpSp>
          <p:nvGrpSpPr>
            <p:cNvPr id="376" name="Group 375"/>
            <p:cNvGrpSpPr/>
            <p:nvPr/>
          </p:nvGrpSpPr>
          <p:grpSpPr>
            <a:xfrm>
              <a:off x="-175792" y="3502309"/>
              <a:ext cx="669712" cy="906296"/>
              <a:chOff x="762000" y="1662233"/>
              <a:chExt cx="759597" cy="1027934"/>
            </a:xfrm>
          </p:grpSpPr>
          <p:sp>
            <p:nvSpPr>
              <p:cNvPr id="449" name="Freeform 448"/>
              <p:cNvSpPr>
                <a:spLocks noChangeAspect="1"/>
              </p:cNvSpPr>
              <p:nvPr/>
            </p:nvSpPr>
            <p:spPr>
              <a:xfrm>
                <a:off x="762000" y="1662233"/>
                <a:ext cx="759597" cy="1027934"/>
              </a:xfrm>
              <a:custGeom>
                <a:avLst/>
                <a:gdLst>
                  <a:gd name="connsiteX0" fmla="*/ 1722489 w 3487579"/>
                  <a:gd name="connsiteY0" fmla="*/ 1 h 4713773"/>
                  <a:gd name="connsiteX1" fmla="*/ 14 w 3487579"/>
                  <a:gd name="connsiteY1" fmla="*/ 2920410 h 4713773"/>
                  <a:gd name="connsiteX2" fmla="*/ 1694135 w 3487579"/>
                  <a:gd name="connsiteY2" fmla="*/ 4713769 h 4713773"/>
                  <a:gd name="connsiteX3" fmla="*/ 3487493 w 3487579"/>
                  <a:gd name="connsiteY3" fmla="*/ 2934587 h 4713773"/>
                  <a:gd name="connsiteX4" fmla="*/ 1722489 w 3487579"/>
                  <a:gd name="connsiteY4" fmla="*/ 1 h 4713773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2489 w 3487513"/>
                  <a:gd name="connsiteY0" fmla="*/ 1 h 4720861"/>
                  <a:gd name="connsiteX1" fmla="*/ 14 w 3487513"/>
                  <a:gd name="connsiteY1" fmla="*/ 2927498 h 4720861"/>
                  <a:gd name="connsiteX2" fmla="*/ 1694135 w 3487513"/>
                  <a:gd name="connsiteY2" fmla="*/ 4720857 h 4720861"/>
                  <a:gd name="connsiteX3" fmla="*/ 3487493 w 3487513"/>
                  <a:gd name="connsiteY3" fmla="*/ 2941675 h 4720861"/>
                  <a:gd name="connsiteX4" fmla="*/ 1722489 w 3487513"/>
                  <a:gd name="connsiteY4" fmla="*/ 1 h 4720861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9393"/>
                  <a:gd name="connsiteY0" fmla="*/ 2 h 4720868"/>
                  <a:gd name="connsiteX1" fmla="*/ 592 w 3489393"/>
                  <a:gd name="connsiteY1" fmla="*/ 2927499 h 4720868"/>
                  <a:gd name="connsiteX2" fmla="*/ 1694713 w 3489393"/>
                  <a:gd name="connsiteY2" fmla="*/ 4720858 h 4720868"/>
                  <a:gd name="connsiteX3" fmla="*/ 3488071 w 3489393"/>
                  <a:gd name="connsiteY3" fmla="*/ 2941676 h 4720868"/>
                  <a:gd name="connsiteX4" fmla="*/ 1723067 w 3489393"/>
                  <a:gd name="connsiteY4" fmla="*/ 2 h 4720868"/>
                  <a:gd name="connsiteX0" fmla="*/ 1723067 w 3488483"/>
                  <a:gd name="connsiteY0" fmla="*/ 2 h 4720872"/>
                  <a:gd name="connsiteX1" fmla="*/ 592 w 3488483"/>
                  <a:gd name="connsiteY1" fmla="*/ 2927499 h 4720872"/>
                  <a:gd name="connsiteX2" fmla="*/ 1694713 w 3488483"/>
                  <a:gd name="connsiteY2" fmla="*/ 4720858 h 4720872"/>
                  <a:gd name="connsiteX3" fmla="*/ 3488071 w 3488483"/>
                  <a:gd name="connsiteY3" fmla="*/ 2941676 h 4720872"/>
                  <a:gd name="connsiteX4" fmla="*/ 1723067 w 3488483"/>
                  <a:gd name="connsiteY4" fmla="*/ 2 h 4720872"/>
                  <a:gd name="connsiteX0" fmla="*/ 1723104 w 3488545"/>
                  <a:gd name="connsiteY0" fmla="*/ 45 h 4720915"/>
                  <a:gd name="connsiteX1" fmla="*/ 629 w 3488545"/>
                  <a:gd name="connsiteY1" fmla="*/ 2927542 h 4720915"/>
                  <a:gd name="connsiteX2" fmla="*/ 1694750 w 3488545"/>
                  <a:gd name="connsiteY2" fmla="*/ 4720901 h 4720915"/>
                  <a:gd name="connsiteX3" fmla="*/ 3488108 w 3488545"/>
                  <a:gd name="connsiteY3" fmla="*/ 2941719 h 4720915"/>
                  <a:gd name="connsiteX4" fmla="*/ 1723104 w 3488545"/>
                  <a:gd name="connsiteY4" fmla="*/ 45 h 472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8545" h="4720915">
                    <a:moveTo>
                      <a:pt x="1723104" y="45"/>
                    </a:moveTo>
                    <a:cubicBezTo>
                      <a:pt x="1070974" y="-9406"/>
                      <a:pt x="-30087" y="1467338"/>
                      <a:pt x="629" y="2927542"/>
                    </a:cubicBezTo>
                    <a:cubicBezTo>
                      <a:pt x="31345" y="4387746"/>
                      <a:pt x="1113503" y="4718538"/>
                      <a:pt x="1694750" y="4720901"/>
                    </a:cubicBezTo>
                    <a:cubicBezTo>
                      <a:pt x="2275997" y="4723264"/>
                      <a:pt x="3462117" y="4430277"/>
                      <a:pt x="3488108" y="2941719"/>
                    </a:cubicBezTo>
                    <a:cubicBezTo>
                      <a:pt x="3514099" y="1453161"/>
                      <a:pt x="2375234" y="9496"/>
                      <a:pt x="1723104" y="45"/>
                    </a:cubicBezTo>
                    <a:close/>
                  </a:path>
                </a:pathLst>
              </a:custGeom>
              <a:solidFill>
                <a:srgbClr val="33CC33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450" name="Freeform 449"/>
              <p:cNvSpPr>
                <a:spLocks noChangeAspect="1"/>
              </p:cNvSpPr>
              <p:nvPr/>
            </p:nvSpPr>
            <p:spPr>
              <a:xfrm>
                <a:off x="1066800" y="1662243"/>
                <a:ext cx="448826" cy="1027924"/>
              </a:xfrm>
              <a:custGeom>
                <a:avLst/>
                <a:gdLst>
                  <a:gd name="connsiteX0" fmla="*/ 64418 w 448826"/>
                  <a:gd name="connsiteY0" fmla="*/ 0 h 1027924"/>
                  <a:gd name="connsiteX1" fmla="*/ 448731 w 448826"/>
                  <a:gd name="connsiteY1" fmla="*/ 640521 h 1027924"/>
                  <a:gd name="connsiteX2" fmla="*/ 58245 w 448826"/>
                  <a:gd name="connsiteY2" fmla="*/ 1027921 h 1027924"/>
                  <a:gd name="connsiteX3" fmla="*/ 6332 w 448826"/>
                  <a:gd name="connsiteY3" fmla="*/ 1024035 h 1027924"/>
                  <a:gd name="connsiteX4" fmla="*/ 0 w 448826"/>
                  <a:gd name="connsiteY4" fmla="*/ 1022660 h 1027924"/>
                  <a:gd name="connsiteX5" fmla="*/ 5180 w 448826"/>
                  <a:gd name="connsiteY5" fmla="*/ 1023048 h 1027924"/>
                  <a:gd name="connsiteX6" fmla="*/ 392424 w 448826"/>
                  <a:gd name="connsiteY6" fmla="*/ 638866 h 1027924"/>
                  <a:gd name="connsiteX7" fmla="*/ 68339 w 448826"/>
                  <a:gd name="connsiteY7" fmla="*/ 18360 h 1027924"/>
                  <a:gd name="connsiteX8" fmla="*/ 29605 w 448826"/>
                  <a:gd name="connsiteY8" fmla="*/ 8380 h 1027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826" h="1027924">
                    <a:moveTo>
                      <a:pt x="64418" y="0"/>
                    </a:moveTo>
                    <a:cubicBezTo>
                      <a:pt x="206413" y="2058"/>
                      <a:pt x="454390" y="316402"/>
                      <a:pt x="448731" y="640521"/>
                    </a:cubicBezTo>
                    <a:cubicBezTo>
                      <a:pt x="443072" y="964641"/>
                      <a:pt x="184806" y="1028436"/>
                      <a:pt x="58245" y="1027921"/>
                    </a:cubicBezTo>
                    <a:cubicBezTo>
                      <a:pt x="42424" y="1027857"/>
                      <a:pt x="24900" y="1026675"/>
                      <a:pt x="6332" y="1024035"/>
                    </a:cubicBezTo>
                    <a:lnTo>
                      <a:pt x="0" y="1022660"/>
                    </a:lnTo>
                    <a:lnTo>
                      <a:pt x="5180" y="1023048"/>
                    </a:lnTo>
                    <a:cubicBezTo>
                      <a:pt x="130690" y="1023558"/>
                      <a:pt x="386812" y="960293"/>
                      <a:pt x="392424" y="638866"/>
                    </a:cubicBezTo>
                    <a:cubicBezTo>
                      <a:pt x="397335" y="357617"/>
                      <a:pt x="209668" y="83789"/>
                      <a:pt x="68339" y="18360"/>
                    </a:cubicBezTo>
                    <a:lnTo>
                      <a:pt x="29605" y="838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2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451" name="Oval 450"/>
              <p:cNvSpPr/>
              <p:nvPr/>
            </p:nvSpPr>
            <p:spPr>
              <a:xfrm rot="1382746">
                <a:off x="842815" y="1759422"/>
                <a:ext cx="347146" cy="537215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452" name="Oval 451"/>
              <p:cNvSpPr/>
              <p:nvPr/>
            </p:nvSpPr>
            <p:spPr>
              <a:xfrm rot="1382746">
                <a:off x="874273" y="1813651"/>
                <a:ext cx="193205" cy="353383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453" name="Oval 452"/>
              <p:cNvSpPr/>
              <p:nvPr/>
            </p:nvSpPr>
            <p:spPr>
              <a:xfrm rot="1382746">
                <a:off x="908422" y="1852082"/>
                <a:ext cx="60725" cy="17088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377" name="Group 376"/>
            <p:cNvGrpSpPr/>
            <p:nvPr/>
          </p:nvGrpSpPr>
          <p:grpSpPr>
            <a:xfrm>
              <a:off x="5895129" y="3442945"/>
              <a:ext cx="669712" cy="906296"/>
              <a:chOff x="762000" y="1662233"/>
              <a:chExt cx="759597" cy="1027934"/>
            </a:xfrm>
          </p:grpSpPr>
          <p:sp>
            <p:nvSpPr>
              <p:cNvPr id="444" name="Freeform 443"/>
              <p:cNvSpPr>
                <a:spLocks noChangeAspect="1"/>
              </p:cNvSpPr>
              <p:nvPr/>
            </p:nvSpPr>
            <p:spPr>
              <a:xfrm>
                <a:off x="762000" y="1662233"/>
                <a:ext cx="759597" cy="1027934"/>
              </a:xfrm>
              <a:custGeom>
                <a:avLst/>
                <a:gdLst>
                  <a:gd name="connsiteX0" fmla="*/ 1722489 w 3487579"/>
                  <a:gd name="connsiteY0" fmla="*/ 1 h 4713773"/>
                  <a:gd name="connsiteX1" fmla="*/ 14 w 3487579"/>
                  <a:gd name="connsiteY1" fmla="*/ 2920410 h 4713773"/>
                  <a:gd name="connsiteX2" fmla="*/ 1694135 w 3487579"/>
                  <a:gd name="connsiteY2" fmla="*/ 4713769 h 4713773"/>
                  <a:gd name="connsiteX3" fmla="*/ 3487493 w 3487579"/>
                  <a:gd name="connsiteY3" fmla="*/ 2934587 h 4713773"/>
                  <a:gd name="connsiteX4" fmla="*/ 1722489 w 3487579"/>
                  <a:gd name="connsiteY4" fmla="*/ 1 h 4713773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2489 w 3487513"/>
                  <a:gd name="connsiteY0" fmla="*/ 1 h 4720861"/>
                  <a:gd name="connsiteX1" fmla="*/ 14 w 3487513"/>
                  <a:gd name="connsiteY1" fmla="*/ 2927498 h 4720861"/>
                  <a:gd name="connsiteX2" fmla="*/ 1694135 w 3487513"/>
                  <a:gd name="connsiteY2" fmla="*/ 4720857 h 4720861"/>
                  <a:gd name="connsiteX3" fmla="*/ 3487493 w 3487513"/>
                  <a:gd name="connsiteY3" fmla="*/ 2941675 h 4720861"/>
                  <a:gd name="connsiteX4" fmla="*/ 1722489 w 3487513"/>
                  <a:gd name="connsiteY4" fmla="*/ 1 h 4720861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9393"/>
                  <a:gd name="connsiteY0" fmla="*/ 2 h 4720868"/>
                  <a:gd name="connsiteX1" fmla="*/ 592 w 3489393"/>
                  <a:gd name="connsiteY1" fmla="*/ 2927499 h 4720868"/>
                  <a:gd name="connsiteX2" fmla="*/ 1694713 w 3489393"/>
                  <a:gd name="connsiteY2" fmla="*/ 4720858 h 4720868"/>
                  <a:gd name="connsiteX3" fmla="*/ 3488071 w 3489393"/>
                  <a:gd name="connsiteY3" fmla="*/ 2941676 h 4720868"/>
                  <a:gd name="connsiteX4" fmla="*/ 1723067 w 3489393"/>
                  <a:gd name="connsiteY4" fmla="*/ 2 h 4720868"/>
                  <a:gd name="connsiteX0" fmla="*/ 1723067 w 3488483"/>
                  <a:gd name="connsiteY0" fmla="*/ 2 h 4720872"/>
                  <a:gd name="connsiteX1" fmla="*/ 592 w 3488483"/>
                  <a:gd name="connsiteY1" fmla="*/ 2927499 h 4720872"/>
                  <a:gd name="connsiteX2" fmla="*/ 1694713 w 3488483"/>
                  <a:gd name="connsiteY2" fmla="*/ 4720858 h 4720872"/>
                  <a:gd name="connsiteX3" fmla="*/ 3488071 w 3488483"/>
                  <a:gd name="connsiteY3" fmla="*/ 2941676 h 4720872"/>
                  <a:gd name="connsiteX4" fmla="*/ 1723067 w 3488483"/>
                  <a:gd name="connsiteY4" fmla="*/ 2 h 4720872"/>
                  <a:gd name="connsiteX0" fmla="*/ 1723104 w 3488545"/>
                  <a:gd name="connsiteY0" fmla="*/ 45 h 4720915"/>
                  <a:gd name="connsiteX1" fmla="*/ 629 w 3488545"/>
                  <a:gd name="connsiteY1" fmla="*/ 2927542 h 4720915"/>
                  <a:gd name="connsiteX2" fmla="*/ 1694750 w 3488545"/>
                  <a:gd name="connsiteY2" fmla="*/ 4720901 h 4720915"/>
                  <a:gd name="connsiteX3" fmla="*/ 3488108 w 3488545"/>
                  <a:gd name="connsiteY3" fmla="*/ 2941719 h 4720915"/>
                  <a:gd name="connsiteX4" fmla="*/ 1723104 w 3488545"/>
                  <a:gd name="connsiteY4" fmla="*/ 45 h 472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8545" h="4720915">
                    <a:moveTo>
                      <a:pt x="1723104" y="45"/>
                    </a:moveTo>
                    <a:cubicBezTo>
                      <a:pt x="1070974" y="-9406"/>
                      <a:pt x="-30087" y="1467338"/>
                      <a:pt x="629" y="2927542"/>
                    </a:cubicBezTo>
                    <a:cubicBezTo>
                      <a:pt x="31345" y="4387746"/>
                      <a:pt x="1113503" y="4718538"/>
                      <a:pt x="1694750" y="4720901"/>
                    </a:cubicBezTo>
                    <a:cubicBezTo>
                      <a:pt x="2275997" y="4723264"/>
                      <a:pt x="3462117" y="4430277"/>
                      <a:pt x="3488108" y="2941719"/>
                    </a:cubicBezTo>
                    <a:cubicBezTo>
                      <a:pt x="3514099" y="1453161"/>
                      <a:pt x="2375234" y="9496"/>
                      <a:pt x="1723104" y="45"/>
                    </a:cubicBezTo>
                    <a:close/>
                  </a:path>
                </a:pathLst>
              </a:custGeom>
              <a:blipFill dpi="0" rotWithShape="1">
                <a:blip r:embed="rId13" cstate="print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445" name="Freeform 444"/>
              <p:cNvSpPr>
                <a:spLocks noChangeAspect="1"/>
              </p:cNvSpPr>
              <p:nvPr/>
            </p:nvSpPr>
            <p:spPr>
              <a:xfrm>
                <a:off x="1066800" y="1662243"/>
                <a:ext cx="448826" cy="1027924"/>
              </a:xfrm>
              <a:custGeom>
                <a:avLst/>
                <a:gdLst>
                  <a:gd name="connsiteX0" fmla="*/ 64418 w 448826"/>
                  <a:gd name="connsiteY0" fmla="*/ 0 h 1027924"/>
                  <a:gd name="connsiteX1" fmla="*/ 448731 w 448826"/>
                  <a:gd name="connsiteY1" fmla="*/ 640521 h 1027924"/>
                  <a:gd name="connsiteX2" fmla="*/ 58245 w 448826"/>
                  <a:gd name="connsiteY2" fmla="*/ 1027921 h 1027924"/>
                  <a:gd name="connsiteX3" fmla="*/ 6332 w 448826"/>
                  <a:gd name="connsiteY3" fmla="*/ 1024035 h 1027924"/>
                  <a:gd name="connsiteX4" fmla="*/ 0 w 448826"/>
                  <a:gd name="connsiteY4" fmla="*/ 1022660 h 1027924"/>
                  <a:gd name="connsiteX5" fmla="*/ 5180 w 448826"/>
                  <a:gd name="connsiteY5" fmla="*/ 1023048 h 1027924"/>
                  <a:gd name="connsiteX6" fmla="*/ 392424 w 448826"/>
                  <a:gd name="connsiteY6" fmla="*/ 638866 h 1027924"/>
                  <a:gd name="connsiteX7" fmla="*/ 68339 w 448826"/>
                  <a:gd name="connsiteY7" fmla="*/ 18360 h 1027924"/>
                  <a:gd name="connsiteX8" fmla="*/ 29605 w 448826"/>
                  <a:gd name="connsiteY8" fmla="*/ 8380 h 1027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826" h="1027924">
                    <a:moveTo>
                      <a:pt x="64418" y="0"/>
                    </a:moveTo>
                    <a:cubicBezTo>
                      <a:pt x="206413" y="2058"/>
                      <a:pt x="454390" y="316402"/>
                      <a:pt x="448731" y="640521"/>
                    </a:cubicBezTo>
                    <a:cubicBezTo>
                      <a:pt x="443072" y="964641"/>
                      <a:pt x="184806" y="1028436"/>
                      <a:pt x="58245" y="1027921"/>
                    </a:cubicBezTo>
                    <a:cubicBezTo>
                      <a:pt x="42424" y="1027857"/>
                      <a:pt x="24900" y="1026675"/>
                      <a:pt x="6332" y="1024035"/>
                    </a:cubicBezTo>
                    <a:lnTo>
                      <a:pt x="0" y="1022660"/>
                    </a:lnTo>
                    <a:lnTo>
                      <a:pt x="5180" y="1023048"/>
                    </a:lnTo>
                    <a:cubicBezTo>
                      <a:pt x="130690" y="1023558"/>
                      <a:pt x="386812" y="960293"/>
                      <a:pt x="392424" y="638866"/>
                    </a:cubicBezTo>
                    <a:cubicBezTo>
                      <a:pt x="397335" y="357617"/>
                      <a:pt x="209668" y="83789"/>
                      <a:pt x="68339" y="18360"/>
                    </a:cubicBezTo>
                    <a:lnTo>
                      <a:pt x="29605" y="838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2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446" name="Oval 445"/>
              <p:cNvSpPr/>
              <p:nvPr/>
            </p:nvSpPr>
            <p:spPr>
              <a:xfrm rot="1382746">
                <a:off x="842815" y="1759422"/>
                <a:ext cx="347146" cy="537215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447" name="Oval 446"/>
              <p:cNvSpPr/>
              <p:nvPr/>
            </p:nvSpPr>
            <p:spPr>
              <a:xfrm rot="1382746">
                <a:off x="874273" y="1813651"/>
                <a:ext cx="193205" cy="353383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448" name="Oval 447"/>
              <p:cNvSpPr/>
              <p:nvPr/>
            </p:nvSpPr>
            <p:spPr>
              <a:xfrm rot="1382746">
                <a:off x="908422" y="1852082"/>
                <a:ext cx="60725" cy="17088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378" name="Group 377"/>
            <p:cNvGrpSpPr/>
            <p:nvPr/>
          </p:nvGrpSpPr>
          <p:grpSpPr>
            <a:xfrm>
              <a:off x="6887981" y="3470859"/>
              <a:ext cx="669712" cy="906296"/>
              <a:chOff x="762000" y="1662233"/>
              <a:chExt cx="759597" cy="1027934"/>
            </a:xfrm>
          </p:grpSpPr>
          <p:sp>
            <p:nvSpPr>
              <p:cNvPr id="439" name="Freeform 438"/>
              <p:cNvSpPr>
                <a:spLocks noChangeAspect="1"/>
              </p:cNvSpPr>
              <p:nvPr/>
            </p:nvSpPr>
            <p:spPr>
              <a:xfrm>
                <a:off x="762000" y="1662233"/>
                <a:ext cx="759597" cy="1027934"/>
              </a:xfrm>
              <a:custGeom>
                <a:avLst/>
                <a:gdLst>
                  <a:gd name="connsiteX0" fmla="*/ 1722489 w 3487579"/>
                  <a:gd name="connsiteY0" fmla="*/ 1 h 4713773"/>
                  <a:gd name="connsiteX1" fmla="*/ 14 w 3487579"/>
                  <a:gd name="connsiteY1" fmla="*/ 2920410 h 4713773"/>
                  <a:gd name="connsiteX2" fmla="*/ 1694135 w 3487579"/>
                  <a:gd name="connsiteY2" fmla="*/ 4713769 h 4713773"/>
                  <a:gd name="connsiteX3" fmla="*/ 3487493 w 3487579"/>
                  <a:gd name="connsiteY3" fmla="*/ 2934587 h 4713773"/>
                  <a:gd name="connsiteX4" fmla="*/ 1722489 w 3487579"/>
                  <a:gd name="connsiteY4" fmla="*/ 1 h 4713773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2489 w 3487513"/>
                  <a:gd name="connsiteY0" fmla="*/ 1 h 4720861"/>
                  <a:gd name="connsiteX1" fmla="*/ 14 w 3487513"/>
                  <a:gd name="connsiteY1" fmla="*/ 2927498 h 4720861"/>
                  <a:gd name="connsiteX2" fmla="*/ 1694135 w 3487513"/>
                  <a:gd name="connsiteY2" fmla="*/ 4720857 h 4720861"/>
                  <a:gd name="connsiteX3" fmla="*/ 3487493 w 3487513"/>
                  <a:gd name="connsiteY3" fmla="*/ 2941675 h 4720861"/>
                  <a:gd name="connsiteX4" fmla="*/ 1722489 w 3487513"/>
                  <a:gd name="connsiteY4" fmla="*/ 1 h 4720861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9393"/>
                  <a:gd name="connsiteY0" fmla="*/ 2 h 4720868"/>
                  <a:gd name="connsiteX1" fmla="*/ 592 w 3489393"/>
                  <a:gd name="connsiteY1" fmla="*/ 2927499 h 4720868"/>
                  <a:gd name="connsiteX2" fmla="*/ 1694713 w 3489393"/>
                  <a:gd name="connsiteY2" fmla="*/ 4720858 h 4720868"/>
                  <a:gd name="connsiteX3" fmla="*/ 3488071 w 3489393"/>
                  <a:gd name="connsiteY3" fmla="*/ 2941676 h 4720868"/>
                  <a:gd name="connsiteX4" fmla="*/ 1723067 w 3489393"/>
                  <a:gd name="connsiteY4" fmla="*/ 2 h 4720868"/>
                  <a:gd name="connsiteX0" fmla="*/ 1723067 w 3488483"/>
                  <a:gd name="connsiteY0" fmla="*/ 2 h 4720872"/>
                  <a:gd name="connsiteX1" fmla="*/ 592 w 3488483"/>
                  <a:gd name="connsiteY1" fmla="*/ 2927499 h 4720872"/>
                  <a:gd name="connsiteX2" fmla="*/ 1694713 w 3488483"/>
                  <a:gd name="connsiteY2" fmla="*/ 4720858 h 4720872"/>
                  <a:gd name="connsiteX3" fmla="*/ 3488071 w 3488483"/>
                  <a:gd name="connsiteY3" fmla="*/ 2941676 h 4720872"/>
                  <a:gd name="connsiteX4" fmla="*/ 1723067 w 3488483"/>
                  <a:gd name="connsiteY4" fmla="*/ 2 h 4720872"/>
                  <a:gd name="connsiteX0" fmla="*/ 1723104 w 3488545"/>
                  <a:gd name="connsiteY0" fmla="*/ 45 h 4720915"/>
                  <a:gd name="connsiteX1" fmla="*/ 629 w 3488545"/>
                  <a:gd name="connsiteY1" fmla="*/ 2927542 h 4720915"/>
                  <a:gd name="connsiteX2" fmla="*/ 1694750 w 3488545"/>
                  <a:gd name="connsiteY2" fmla="*/ 4720901 h 4720915"/>
                  <a:gd name="connsiteX3" fmla="*/ 3488108 w 3488545"/>
                  <a:gd name="connsiteY3" fmla="*/ 2941719 h 4720915"/>
                  <a:gd name="connsiteX4" fmla="*/ 1723104 w 3488545"/>
                  <a:gd name="connsiteY4" fmla="*/ 45 h 472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8545" h="4720915">
                    <a:moveTo>
                      <a:pt x="1723104" y="45"/>
                    </a:moveTo>
                    <a:cubicBezTo>
                      <a:pt x="1070974" y="-9406"/>
                      <a:pt x="-30087" y="1467338"/>
                      <a:pt x="629" y="2927542"/>
                    </a:cubicBezTo>
                    <a:cubicBezTo>
                      <a:pt x="31345" y="4387746"/>
                      <a:pt x="1113503" y="4718538"/>
                      <a:pt x="1694750" y="4720901"/>
                    </a:cubicBezTo>
                    <a:cubicBezTo>
                      <a:pt x="2275997" y="4723264"/>
                      <a:pt x="3462117" y="4430277"/>
                      <a:pt x="3488108" y="2941719"/>
                    </a:cubicBezTo>
                    <a:cubicBezTo>
                      <a:pt x="3514099" y="1453161"/>
                      <a:pt x="2375234" y="9496"/>
                      <a:pt x="1723104" y="45"/>
                    </a:cubicBezTo>
                    <a:close/>
                  </a:path>
                </a:pathLst>
              </a:custGeom>
              <a:blipFill dpi="0" rotWithShape="1">
                <a:blip r:embed="rId5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440" name="Freeform 439"/>
              <p:cNvSpPr>
                <a:spLocks noChangeAspect="1"/>
              </p:cNvSpPr>
              <p:nvPr/>
            </p:nvSpPr>
            <p:spPr>
              <a:xfrm>
                <a:off x="1066800" y="1662243"/>
                <a:ext cx="448826" cy="1027924"/>
              </a:xfrm>
              <a:custGeom>
                <a:avLst/>
                <a:gdLst>
                  <a:gd name="connsiteX0" fmla="*/ 64418 w 448826"/>
                  <a:gd name="connsiteY0" fmla="*/ 0 h 1027924"/>
                  <a:gd name="connsiteX1" fmla="*/ 448731 w 448826"/>
                  <a:gd name="connsiteY1" fmla="*/ 640521 h 1027924"/>
                  <a:gd name="connsiteX2" fmla="*/ 58245 w 448826"/>
                  <a:gd name="connsiteY2" fmla="*/ 1027921 h 1027924"/>
                  <a:gd name="connsiteX3" fmla="*/ 6332 w 448826"/>
                  <a:gd name="connsiteY3" fmla="*/ 1024035 h 1027924"/>
                  <a:gd name="connsiteX4" fmla="*/ 0 w 448826"/>
                  <a:gd name="connsiteY4" fmla="*/ 1022660 h 1027924"/>
                  <a:gd name="connsiteX5" fmla="*/ 5180 w 448826"/>
                  <a:gd name="connsiteY5" fmla="*/ 1023048 h 1027924"/>
                  <a:gd name="connsiteX6" fmla="*/ 392424 w 448826"/>
                  <a:gd name="connsiteY6" fmla="*/ 638866 h 1027924"/>
                  <a:gd name="connsiteX7" fmla="*/ 68339 w 448826"/>
                  <a:gd name="connsiteY7" fmla="*/ 18360 h 1027924"/>
                  <a:gd name="connsiteX8" fmla="*/ 29605 w 448826"/>
                  <a:gd name="connsiteY8" fmla="*/ 8380 h 1027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826" h="1027924">
                    <a:moveTo>
                      <a:pt x="64418" y="0"/>
                    </a:moveTo>
                    <a:cubicBezTo>
                      <a:pt x="206413" y="2058"/>
                      <a:pt x="454390" y="316402"/>
                      <a:pt x="448731" y="640521"/>
                    </a:cubicBezTo>
                    <a:cubicBezTo>
                      <a:pt x="443072" y="964641"/>
                      <a:pt x="184806" y="1028436"/>
                      <a:pt x="58245" y="1027921"/>
                    </a:cubicBezTo>
                    <a:cubicBezTo>
                      <a:pt x="42424" y="1027857"/>
                      <a:pt x="24900" y="1026675"/>
                      <a:pt x="6332" y="1024035"/>
                    </a:cubicBezTo>
                    <a:lnTo>
                      <a:pt x="0" y="1022660"/>
                    </a:lnTo>
                    <a:lnTo>
                      <a:pt x="5180" y="1023048"/>
                    </a:lnTo>
                    <a:cubicBezTo>
                      <a:pt x="130690" y="1023558"/>
                      <a:pt x="386812" y="960293"/>
                      <a:pt x="392424" y="638866"/>
                    </a:cubicBezTo>
                    <a:cubicBezTo>
                      <a:pt x="397335" y="357617"/>
                      <a:pt x="209668" y="83789"/>
                      <a:pt x="68339" y="18360"/>
                    </a:cubicBezTo>
                    <a:lnTo>
                      <a:pt x="29605" y="838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2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441" name="Oval 440"/>
              <p:cNvSpPr/>
              <p:nvPr/>
            </p:nvSpPr>
            <p:spPr>
              <a:xfrm rot="1382746">
                <a:off x="842815" y="1759422"/>
                <a:ext cx="347146" cy="537215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442" name="Oval 441"/>
              <p:cNvSpPr/>
              <p:nvPr/>
            </p:nvSpPr>
            <p:spPr>
              <a:xfrm rot="1382746">
                <a:off x="874273" y="1813651"/>
                <a:ext cx="193205" cy="353383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443" name="Oval 442"/>
              <p:cNvSpPr/>
              <p:nvPr/>
            </p:nvSpPr>
            <p:spPr>
              <a:xfrm rot="1382746">
                <a:off x="908422" y="1852082"/>
                <a:ext cx="60725" cy="17088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379" name="Group 378"/>
            <p:cNvGrpSpPr/>
            <p:nvPr/>
          </p:nvGrpSpPr>
          <p:grpSpPr>
            <a:xfrm>
              <a:off x="823900" y="3492171"/>
              <a:ext cx="669712" cy="906296"/>
              <a:chOff x="762000" y="1662233"/>
              <a:chExt cx="759597" cy="1027934"/>
            </a:xfrm>
          </p:grpSpPr>
          <p:sp>
            <p:nvSpPr>
              <p:cNvPr id="434" name="Freeform 433"/>
              <p:cNvSpPr>
                <a:spLocks noChangeAspect="1"/>
              </p:cNvSpPr>
              <p:nvPr/>
            </p:nvSpPr>
            <p:spPr>
              <a:xfrm>
                <a:off x="762000" y="1662233"/>
                <a:ext cx="759597" cy="1027934"/>
              </a:xfrm>
              <a:custGeom>
                <a:avLst/>
                <a:gdLst>
                  <a:gd name="connsiteX0" fmla="*/ 1722489 w 3487579"/>
                  <a:gd name="connsiteY0" fmla="*/ 1 h 4713773"/>
                  <a:gd name="connsiteX1" fmla="*/ 14 w 3487579"/>
                  <a:gd name="connsiteY1" fmla="*/ 2920410 h 4713773"/>
                  <a:gd name="connsiteX2" fmla="*/ 1694135 w 3487579"/>
                  <a:gd name="connsiteY2" fmla="*/ 4713769 h 4713773"/>
                  <a:gd name="connsiteX3" fmla="*/ 3487493 w 3487579"/>
                  <a:gd name="connsiteY3" fmla="*/ 2934587 h 4713773"/>
                  <a:gd name="connsiteX4" fmla="*/ 1722489 w 3487579"/>
                  <a:gd name="connsiteY4" fmla="*/ 1 h 4713773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2489 w 3487513"/>
                  <a:gd name="connsiteY0" fmla="*/ 1 h 4720861"/>
                  <a:gd name="connsiteX1" fmla="*/ 14 w 3487513"/>
                  <a:gd name="connsiteY1" fmla="*/ 2927498 h 4720861"/>
                  <a:gd name="connsiteX2" fmla="*/ 1694135 w 3487513"/>
                  <a:gd name="connsiteY2" fmla="*/ 4720857 h 4720861"/>
                  <a:gd name="connsiteX3" fmla="*/ 3487493 w 3487513"/>
                  <a:gd name="connsiteY3" fmla="*/ 2941675 h 4720861"/>
                  <a:gd name="connsiteX4" fmla="*/ 1722489 w 3487513"/>
                  <a:gd name="connsiteY4" fmla="*/ 1 h 4720861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9393"/>
                  <a:gd name="connsiteY0" fmla="*/ 2 h 4720868"/>
                  <a:gd name="connsiteX1" fmla="*/ 592 w 3489393"/>
                  <a:gd name="connsiteY1" fmla="*/ 2927499 h 4720868"/>
                  <a:gd name="connsiteX2" fmla="*/ 1694713 w 3489393"/>
                  <a:gd name="connsiteY2" fmla="*/ 4720858 h 4720868"/>
                  <a:gd name="connsiteX3" fmla="*/ 3488071 w 3489393"/>
                  <a:gd name="connsiteY3" fmla="*/ 2941676 h 4720868"/>
                  <a:gd name="connsiteX4" fmla="*/ 1723067 w 3489393"/>
                  <a:gd name="connsiteY4" fmla="*/ 2 h 4720868"/>
                  <a:gd name="connsiteX0" fmla="*/ 1723067 w 3488483"/>
                  <a:gd name="connsiteY0" fmla="*/ 2 h 4720872"/>
                  <a:gd name="connsiteX1" fmla="*/ 592 w 3488483"/>
                  <a:gd name="connsiteY1" fmla="*/ 2927499 h 4720872"/>
                  <a:gd name="connsiteX2" fmla="*/ 1694713 w 3488483"/>
                  <a:gd name="connsiteY2" fmla="*/ 4720858 h 4720872"/>
                  <a:gd name="connsiteX3" fmla="*/ 3488071 w 3488483"/>
                  <a:gd name="connsiteY3" fmla="*/ 2941676 h 4720872"/>
                  <a:gd name="connsiteX4" fmla="*/ 1723067 w 3488483"/>
                  <a:gd name="connsiteY4" fmla="*/ 2 h 4720872"/>
                  <a:gd name="connsiteX0" fmla="*/ 1723104 w 3488545"/>
                  <a:gd name="connsiteY0" fmla="*/ 45 h 4720915"/>
                  <a:gd name="connsiteX1" fmla="*/ 629 w 3488545"/>
                  <a:gd name="connsiteY1" fmla="*/ 2927542 h 4720915"/>
                  <a:gd name="connsiteX2" fmla="*/ 1694750 w 3488545"/>
                  <a:gd name="connsiteY2" fmla="*/ 4720901 h 4720915"/>
                  <a:gd name="connsiteX3" fmla="*/ 3488108 w 3488545"/>
                  <a:gd name="connsiteY3" fmla="*/ 2941719 h 4720915"/>
                  <a:gd name="connsiteX4" fmla="*/ 1723104 w 3488545"/>
                  <a:gd name="connsiteY4" fmla="*/ 45 h 472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8545" h="4720915">
                    <a:moveTo>
                      <a:pt x="1723104" y="45"/>
                    </a:moveTo>
                    <a:cubicBezTo>
                      <a:pt x="1070974" y="-9406"/>
                      <a:pt x="-30087" y="1467338"/>
                      <a:pt x="629" y="2927542"/>
                    </a:cubicBezTo>
                    <a:cubicBezTo>
                      <a:pt x="31345" y="4387746"/>
                      <a:pt x="1113503" y="4718538"/>
                      <a:pt x="1694750" y="4720901"/>
                    </a:cubicBezTo>
                    <a:cubicBezTo>
                      <a:pt x="2275997" y="4723264"/>
                      <a:pt x="3462117" y="4430277"/>
                      <a:pt x="3488108" y="2941719"/>
                    </a:cubicBezTo>
                    <a:cubicBezTo>
                      <a:pt x="3514099" y="1453161"/>
                      <a:pt x="2375234" y="9496"/>
                      <a:pt x="1723104" y="45"/>
                    </a:cubicBezTo>
                    <a:close/>
                  </a:path>
                </a:pathLst>
              </a:custGeom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435" name="Freeform 434"/>
              <p:cNvSpPr>
                <a:spLocks noChangeAspect="1"/>
              </p:cNvSpPr>
              <p:nvPr/>
            </p:nvSpPr>
            <p:spPr>
              <a:xfrm>
                <a:off x="1066800" y="1662243"/>
                <a:ext cx="448826" cy="1027924"/>
              </a:xfrm>
              <a:custGeom>
                <a:avLst/>
                <a:gdLst>
                  <a:gd name="connsiteX0" fmla="*/ 64418 w 448826"/>
                  <a:gd name="connsiteY0" fmla="*/ 0 h 1027924"/>
                  <a:gd name="connsiteX1" fmla="*/ 448731 w 448826"/>
                  <a:gd name="connsiteY1" fmla="*/ 640521 h 1027924"/>
                  <a:gd name="connsiteX2" fmla="*/ 58245 w 448826"/>
                  <a:gd name="connsiteY2" fmla="*/ 1027921 h 1027924"/>
                  <a:gd name="connsiteX3" fmla="*/ 6332 w 448826"/>
                  <a:gd name="connsiteY3" fmla="*/ 1024035 h 1027924"/>
                  <a:gd name="connsiteX4" fmla="*/ 0 w 448826"/>
                  <a:gd name="connsiteY4" fmla="*/ 1022660 h 1027924"/>
                  <a:gd name="connsiteX5" fmla="*/ 5180 w 448826"/>
                  <a:gd name="connsiteY5" fmla="*/ 1023048 h 1027924"/>
                  <a:gd name="connsiteX6" fmla="*/ 392424 w 448826"/>
                  <a:gd name="connsiteY6" fmla="*/ 638866 h 1027924"/>
                  <a:gd name="connsiteX7" fmla="*/ 68339 w 448826"/>
                  <a:gd name="connsiteY7" fmla="*/ 18360 h 1027924"/>
                  <a:gd name="connsiteX8" fmla="*/ 29605 w 448826"/>
                  <a:gd name="connsiteY8" fmla="*/ 8380 h 1027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826" h="1027924">
                    <a:moveTo>
                      <a:pt x="64418" y="0"/>
                    </a:moveTo>
                    <a:cubicBezTo>
                      <a:pt x="206413" y="2058"/>
                      <a:pt x="454390" y="316402"/>
                      <a:pt x="448731" y="640521"/>
                    </a:cubicBezTo>
                    <a:cubicBezTo>
                      <a:pt x="443072" y="964641"/>
                      <a:pt x="184806" y="1028436"/>
                      <a:pt x="58245" y="1027921"/>
                    </a:cubicBezTo>
                    <a:cubicBezTo>
                      <a:pt x="42424" y="1027857"/>
                      <a:pt x="24900" y="1026675"/>
                      <a:pt x="6332" y="1024035"/>
                    </a:cubicBezTo>
                    <a:lnTo>
                      <a:pt x="0" y="1022660"/>
                    </a:lnTo>
                    <a:lnTo>
                      <a:pt x="5180" y="1023048"/>
                    </a:lnTo>
                    <a:cubicBezTo>
                      <a:pt x="130690" y="1023558"/>
                      <a:pt x="386812" y="960293"/>
                      <a:pt x="392424" y="638866"/>
                    </a:cubicBezTo>
                    <a:cubicBezTo>
                      <a:pt x="397335" y="357617"/>
                      <a:pt x="209668" y="83789"/>
                      <a:pt x="68339" y="18360"/>
                    </a:cubicBezTo>
                    <a:lnTo>
                      <a:pt x="29605" y="838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2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436" name="Oval 435"/>
              <p:cNvSpPr/>
              <p:nvPr/>
            </p:nvSpPr>
            <p:spPr>
              <a:xfrm rot="1382746">
                <a:off x="842815" y="1759422"/>
                <a:ext cx="347146" cy="537215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437" name="Oval 436"/>
              <p:cNvSpPr/>
              <p:nvPr/>
            </p:nvSpPr>
            <p:spPr>
              <a:xfrm rot="1382746">
                <a:off x="874273" y="1813651"/>
                <a:ext cx="193205" cy="353383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438" name="Oval 437"/>
              <p:cNvSpPr/>
              <p:nvPr/>
            </p:nvSpPr>
            <p:spPr>
              <a:xfrm rot="1382746">
                <a:off x="908422" y="1852082"/>
                <a:ext cx="60725" cy="17088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380" name="Group 379"/>
            <p:cNvGrpSpPr/>
            <p:nvPr/>
          </p:nvGrpSpPr>
          <p:grpSpPr>
            <a:xfrm>
              <a:off x="2838876" y="3470849"/>
              <a:ext cx="669712" cy="906296"/>
              <a:chOff x="762000" y="1662233"/>
              <a:chExt cx="759597" cy="1027934"/>
            </a:xfrm>
          </p:grpSpPr>
          <p:sp>
            <p:nvSpPr>
              <p:cNvPr id="429" name="Freeform 428"/>
              <p:cNvSpPr>
                <a:spLocks noChangeAspect="1"/>
              </p:cNvSpPr>
              <p:nvPr/>
            </p:nvSpPr>
            <p:spPr>
              <a:xfrm>
                <a:off x="762000" y="1662233"/>
                <a:ext cx="759597" cy="1027934"/>
              </a:xfrm>
              <a:custGeom>
                <a:avLst/>
                <a:gdLst>
                  <a:gd name="connsiteX0" fmla="*/ 1722489 w 3487579"/>
                  <a:gd name="connsiteY0" fmla="*/ 1 h 4713773"/>
                  <a:gd name="connsiteX1" fmla="*/ 14 w 3487579"/>
                  <a:gd name="connsiteY1" fmla="*/ 2920410 h 4713773"/>
                  <a:gd name="connsiteX2" fmla="*/ 1694135 w 3487579"/>
                  <a:gd name="connsiteY2" fmla="*/ 4713769 h 4713773"/>
                  <a:gd name="connsiteX3" fmla="*/ 3487493 w 3487579"/>
                  <a:gd name="connsiteY3" fmla="*/ 2934587 h 4713773"/>
                  <a:gd name="connsiteX4" fmla="*/ 1722489 w 3487579"/>
                  <a:gd name="connsiteY4" fmla="*/ 1 h 4713773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2489 w 3487513"/>
                  <a:gd name="connsiteY0" fmla="*/ 1 h 4720861"/>
                  <a:gd name="connsiteX1" fmla="*/ 14 w 3487513"/>
                  <a:gd name="connsiteY1" fmla="*/ 2927498 h 4720861"/>
                  <a:gd name="connsiteX2" fmla="*/ 1694135 w 3487513"/>
                  <a:gd name="connsiteY2" fmla="*/ 4720857 h 4720861"/>
                  <a:gd name="connsiteX3" fmla="*/ 3487493 w 3487513"/>
                  <a:gd name="connsiteY3" fmla="*/ 2941675 h 4720861"/>
                  <a:gd name="connsiteX4" fmla="*/ 1722489 w 3487513"/>
                  <a:gd name="connsiteY4" fmla="*/ 1 h 4720861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9393"/>
                  <a:gd name="connsiteY0" fmla="*/ 2 h 4720868"/>
                  <a:gd name="connsiteX1" fmla="*/ 592 w 3489393"/>
                  <a:gd name="connsiteY1" fmla="*/ 2927499 h 4720868"/>
                  <a:gd name="connsiteX2" fmla="*/ 1694713 w 3489393"/>
                  <a:gd name="connsiteY2" fmla="*/ 4720858 h 4720868"/>
                  <a:gd name="connsiteX3" fmla="*/ 3488071 w 3489393"/>
                  <a:gd name="connsiteY3" fmla="*/ 2941676 h 4720868"/>
                  <a:gd name="connsiteX4" fmla="*/ 1723067 w 3489393"/>
                  <a:gd name="connsiteY4" fmla="*/ 2 h 4720868"/>
                  <a:gd name="connsiteX0" fmla="*/ 1723067 w 3488483"/>
                  <a:gd name="connsiteY0" fmla="*/ 2 h 4720872"/>
                  <a:gd name="connsiteX1" fmla="*/ 592 w 3488483"/>
                  <a:gd name="connsiteY1" fmla="*/ 2927499 h 4720872"/>
                  <a:gd name="connsiteX2" fmla="*/ 1694713 w 3488483"/>
                  <a:gd name="connsiteY2" fmla="*/ 4720858 h 4720872"/>
                  <a:gd name="connsiteX3" fmla="*/ 3488071 w 3488483"/>
                  <a:gd name="connsiteY3" fmla="*/ 2941676 h 4720872"/>
                  <a:gd name="connsiteX4" fmla="*/ 1723067 w 3488483"/>
                  <a:gd name="connsiteY4" fmla="*/ 2 h 4720872"/>
                  <a:gd name="connsiteX0" fmla="*/ 1723104 w 3488545"/>
                  <a:gd name="connsiteY0" fmla="*/ 45 h 4720915"/>
                  <a:gd name="connsiteX1" fmla="*/ 629 w 3488545"/>
                  <a:gd name="connsiteY1" fmla="*/ 2927542 h 4720915"/>
                  <a:gd name="connsiteX2" fmla="*/ 1694750 w 3488545"/>
                  <a:gd name="connsiteY2" fmla="*/ 4720901 h 4720915"/>
                  <a:gd name="connsiteX3" fmla="*/ 3488108 w 3488545"/>
                  <a:gd name="connsiteY3" fmla="*/ 2941719 h 4720915"/>
                  <a:gd name="connsiteX4" fmla="*/ 1723104 w 3488545"/>
                  <a:gd name="connsiteY4" fmla="*/ 45 h 472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8545" h="4720915">
                    <a:moveTo>
                      <a:pt x="1723104" y="45"/>
                    </a:moveTo>
                    <a:cubicBezTo>
                      <a:pt x="1070974" y="-9406"/>
                      <a:pt x="-30087" y="1467338"/>
                      <a:pt x="629" y="2927542"/>
                    </a:cubicBezTo>
                    <a:cubicBezTo>
                      <a:pt x="31345" y="4387746"/>
                      <a:pt x="1113503" y="4718538"/>
                      <a:pt x="1694750" y="4720901"/>
                    </a:cubicBezTo>
                    <a:cubicBezTo>
                      <a:pt x="2275997" y="4723264"/>
                      <a:pt x="3462117" y="4430277"/>
                      <a:pt x="3488108" y="2941719"/>
                    </a:cubicBezTo>
                    <a:cubicBezTo>
                      <a:pt x="3514099" y="1453161"/>
                      <a:pt x="2375234" y="9496"/>
                      <a:pt x="1723104" y="45"/>
                    </a:cubicBezTo>
                    <a:close/>
                  </a:path>
                </a:pathLst>
              </a:cu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430" name="Freeform 429"/>
              <p:cNvSpPr>
                <a:spLocks noChangeAspect="1"/>
              </p:cNvSpPr>
              <p:nvPr/>
            </p:nvSpPr>
            <p:spPr>
              <a:xfrm>
                <a:off x="1066800" y="1662243"/>
                <a:ext cx="448826" cy="1027924"/>
              </a:xfrm>
              <a:custGeom>
                <a:avLst/>
                <a:gdLst>
                  <a:gd name="connsiteX0" fmla="*/ 64418 w 448826"/>
                  <a:gd name="connsiteY0" fmla="*/ 0 h 1027924"/>
                  <a:gd name="connsiteX1" fmla="*/ 448731 w 448826"/>
                  <a:gd name="connsiteY1" fmla="*/ 640521 h 1027924"/>
                  <a:gd name="connsiteX2" fmla="*/ 58245 w 448826"/>
                  <a:gd name="connsiteY2" fmla="*/ 1027921 h 1027924"/>
                  <a:gd name="connsiteX3" fmla="*/ 6332 w 448826"/>
                  <a:gd name="connsiteY3" fmla="*/ 1024035 h 1027924"/>
                  <a:gd name="connsiteX4" fmla="*/ 0 w 448826"/>
                  <a:gd name="connsiteY4" fmla="*/ 1022660 h 1027924"/>
                  <a:gd name="connsiteX5" fmla="*/ 5180 w 448826"/>
                  <a:gd name="connsiteY5" fmla="*/ 1023048 h 1027924"/>
                  <a:gd name="connsiteX6" fmla="*/ 392424 w 448826"/>
                  <a:gd name="connsiteY6" fmla="*/ 638866 h 1027924"/>
                  <a:gd name="connsiteX7" fmla="*/ 68339 w 448826"/>
                  <a:gd name="connsiteY7" fmla="*/ 18360 h 1027924"/>
                  <a:gd name="connsiteX8" fmla="*/ 29605 w 448826"/>
                  <a:gd name="connsiteY8" fmla="*/ 8380 h 1027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826" h="1027924">
                    <a:moveTo>
                      <a:pt x="64418" y="0"/>
                    </a:moveTo>
                    <a:cubicBezTo>
                      <a:pt x="206413" y="2058"/>
                      <a:pt x="454390" y="316402"/>
                      <a:pt x="448731" y="640521"/>
                    </a:cubicBezTo>
                    <a:cubicBezTo>
                      <a:pt x="443072" y="964641"/>
                      <a:pt x="184806" y="1028436"/>
                      <a:pt x="58245" y="1027921"/>
                    </a:cubicBezTo>
                    <a:cubicBezTo>
                      <a:pt x="42424" y="1027857"/>
                      <a:pt x="24900" y="1026675"/>
                      <a:pt x="6332" y="1024035"/>
                    </a:cubicBezTo>
                    <a:lnTo>
                      <a:pt x="0" y="1022660"/>
                    </a:lnTo>
                    <a:lnTo>
                      <a:pt x="5180" y="1023048"/>
                    </a:lnTo>
                    <a:cubicBezTo>
                      <a:pt x="130690" y="1023558"/>
                      <a:pt x="386812" y="960293"/>
                      <a:pt x="392424" y="638866"/>
                    </a:cubicBezTo>
                    <a:cubicBezTo>
                      <a:pt x="397335" y="357617"/>
                      <a:pt x="209668" y="83789"/>
                      <a:pt x="68339" y="18360"/>
                    </a:cubicBezTo>
                    <a:lnTo>
                      <a:pt x="29605" y="838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2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431" name="Oval 430"/>
              <p:cNvSpPr/>
              <p:nvPr/>
            </p:nvSpPr>
            <p:spPr>
              <a:xfrm rot="1382746">
                <a:off x="842815" y="1759422"/>
                <a:ext cx="347146" cy="537215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432" name="Oval 431"/>
              <p:cNvSpPr/>
              <p:nvPr/>
            </p:nvSpPr>
            <p:spPr>
              <a:xfrm rot="1382746">
                <a:off x="874273" y="1813651"/>
                <a:ext cx="193205" cy="353383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433" name="Oval 432"/>
              <p:cNvSpPr/>
              <p:nvPr/>
            </p:nvSpPr>
            <p:spPr>
              <a:xfrm rot="1382746">
                <a:off x="908422" y="1852082"/>
                <a:ext cx="60725" cy="17088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381" name="Group 380"/>
            <p:cNvGrpSpPr/>
            <p:nvPr/>
          </p:nvGrpSpPr>
          <p:grpSpPr>
            <a:xfrm>
              <a:off x="3852289" y="3441315"/>
              <a:ext cx="669712" cy="906296"/>
              <a:chOff x="762000" y="1662233"/>
              <a:chExt cx="759597" cy="1027934"/>
            </a:xfrm>
          </p:grpSpPr>
          <p:sp>
            <p:nvSpPr>
              <p:cNvPr id="424" name="Freeform 423"/>
              <p:cNvSpPr>
                <a:spLocks noChangeAspect="1"/>
              </p:cNvSpPr>
              <p:nvPr/>
            </p:nvSpPr>
            <p:spPr>
              <a:xfrm>
                <a:off x="762000" y="1662233"/>
                <a:ext cx="759597" cy="1027934"/>
              </a:xfrm>
              <a:custGeom>
                <a:avLst/>
                <a:gdLst>
                  <a:gd name="connsiteX0" fmla="*/ 1722489 w 3487579"/>
                  <a:gd name="connsiteY0" fmla="*/ 1 h 4713773"/>
                  <a:gd name="connsiteX1" fmla="*/ 14 w 3487579"/>
                  <a:gd name="connsiteY1" fmla="*/ 2920410 h 4713773"/>
                  <a:gd name="connsiteX2" fmla="*/ 1694135 w 3487579"/>
                  <a:gd name="connsiteY2" fmla="*/ 4713769 h 4713773"/>
                  <a:gd name="connsiteX3" fmla="*/ 3487493 w 3487579"/>
                  <a:gd name="connsiteY3" fmla="*/ 2934587 h 4713773"/>
                  <a:gd name="connsiteX4" fmla="*/ 1722489 w 3487579"/>
                  <a:gd name="connsiteY4" fmla="*/ 1 h 4713773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2489 w 3487513"/>
                  <a:gd name="connsiteY0" fmla="*/ 1 h 4720861"/>
                  <a:gd name="connsiteX1" fmla="*/ 14 w 3487513"/>
                  <a:gd name="connsiteY1" fmla="*/ 2927498 h 4720861"/>
                  <a:gd name="connsiteX2" fmla="*/ 1694135 w 3487513"/>
                  <a:gd name="connsiteY2" fmla="*/ 4720857 h 4720861"/>
                  <a:gd name="connsiteX3" fmla="*/ 3487493 w 3487513"/>
                  <a:gd name="connsiteY3" fmla="*/ 2941675 h 4720861"/>
                  <a:gd name="connsiteX4" fmla="*/ 1722489 w 3487513"/>
                  <a:gd name="connsiteY4" fmla="*/ 1 h 4720861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9393"/>
                  <a:gd name="connsiteY0" fmla="*/ 2 h 4720868"/>
                  <a:gd name="connsiteX1" fmla="*/ 592 w 3489393"/>
                  <a:gd name="connsiteY1" fmla="*/ 2927499 h 4720868"/>
                  <a:gd name="connsiteX2" fmla="*/ 1694713 w 3489393"/>
                  <a:gd name="connsiteY2" fmla="*/ 4720858 h 4720868"/>
                  <a:gd name="connsiteX3" fmla="*/ 3488071 w 3489393"/>
                  <a:gd name="connsiteY3" fmla="*/ 2941676 h 4720868"/>
                  <a:gd name="connsiteX4" fmla="*/ 1723067 w 3489393"/>
                  <a:gd name="connsiteY4" fmla="*/ 2 h 4720868"/>
                  <a:gd name="connsiteX0" fmla="*/ 1723067 w 3488483"/>
                  <a:gd name="connsiteY0" fmla="*/ 2 h 4720872"/>
                  <a:gd name="connsiteX1" fmla="*/ 592 w 3488483"/>
                  <a:gd name="connsiteY1" fmla="*/ 2927499 h 4720872"/>
                  <a:gd name="connsiteX2" fmla="*/ 1694713 w 3488483"/>
                  <a:gd name="connsiteY2" fmla="*/ 4720858 h 4720872"/>
                  <a:gd name="connsiteX3" fmla="*/ 3488071 w 3488483"/>
                  <a:gd name="connsiteY3" fmla="*/ 2941676 h 4720872"/>
                  <a:gd name="connsiteX4" fmla="*/ 1723067 w 3488483"/>
                  <a:gd name="connsiteY4" fmla="*/ 2 h 4720872"/>
                  <a:gd name="connsiteX0" fmla="*/ 1723104 w 3488545"/>
                  <a:gd name="connsiteY0" fmla="*/ 45 h 4720915"/>
                  <a:gd name="connsiteX1" fmla="*/ 629 w 3488545"/>
                  <a:gd name="connsiteY1" fmla="*/ 2927542 h 4720915"/>
                  <a:gd name="connsiteX2" fmla="*/ 1694750 w 3488545"/>
                  <a:gd name="connsiteY2" fmla="*/ 4720901 h 4720915"/>
                  <a:gd name="connsiteX3" fmla="*/ 3488108 w 3488545"/>
                  <a:gd name="connsiteY3" fmla="*/ 2941719 h 4720915"/>
                  <a:gd name="connsiteX4" fmla="*/ 1723104 w 3488545"/>
                  <a:gd name="connsiteY4" fmla="*/ 45 h 472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8545" h="4720915">
                    <a:moveTo>
                      <a:pt x="1723104" y="45"/>
                    </a:moveTo>
                    <a:cubicBezTo>
                      <a:pt x="1070974" y="-9406"/>
                      <a:pt x="-30087" y="1467338"/>
                      <a:pt x="629" y="2927542"/>
                    </a:cubicBezTo>
                    <a:cubicBezTo>
                      <a:pt x="31345" y="4387746"/>
                      <a:pt x="1113503" y="4718538"/>
                      <a:pt x="1694750" y="4720901"/>
                    </a:cubicBezTo>
                    <a:cubicBezTo>
                      <a:pt x="2275997" y="4723264"/>
                      <a:pt x="3462117" y="4430277"/>
                      <a:pt x="3488108" y="2941719"/>
                    </a:cubicBezTo>
                    <a:cubicBezTo>
                      <a:pt x="3514099" y="1453161"/>
                      <a:pt x="2375234" y="9496"/>
                      <a:pt x="1723104" y="45"/>
                    </a:cubicBezTo>
                    <a:close/>
                  </a:path>
                </a:pathLst>
              </a:custGeom>
              <a:blipFill dpi="0" rotWithShape="1">
                <a:blip r:embed="rId14" cstate="print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425" name="Freeform 424"/>
              <p:cNvSpPr>
                <a:spLocks noChangeAspect="1"/>
              </p:cNvSpPr>
              <p:nvPr/>
            </p:nvSpPr>
            <p:spPr>
              <a:xfrm>
                <a:off x="1066800" y="1662243"/>
                <a:ext cx="448826" cy="1027924"/>
              </a:xfrm>
              <a:custGeom>
                <a:avLst/>
                <a:gdLst>
                  <a:gd name="connsiteX0" fmla="*/ 64418 w 448826"/>
                  <a:gd name="connsiteY0" fmla="*/ 0 h 1027924"/>
                  <a:gd name="connsiteX1" fmla="*/ 448731 w 448826"/>
                  <a:gd name="connsiteY1" fmla="*/ 640521 h 1027924"/>
                  <a:gd name="connsiteX2" fmla="*/ 58245 w 448826"/>
                  <a:gd name="connsiteY2" fmla="*/ 1027921 h 1027924"/>
                  <a:gd name="connsiteX3" fmla="*/ 6332 w 448826"/>
                  <a:gd name="connsiteY3" fmla="*/ 1024035 h 1027924"/>
                  <a:gd name="connsiteX4" fmla="*/ 0 w 448826"/>
                  <a:gd name="connsiteY4" fmla="*/ 1022660 h 1027924"/>
                  <a:gd name="connsiteX5" fmla="*/ 5180 w 448826"/>
                  <a:gd name="connsiteY5" fmla="*/ 1023048 h 1027924"/>
                  <a:gd name="connsiteX6" fmla="*/ 392424 w 448826"/>
                  <a:gd name="connsiteY6" fmla="*/ 638866 h 1027924"/>
                  <a:gd name="connsiteX7" fmla="*/ 68339 w 448826"/>
                  <a:gd name="connsiteY7" fmla="*/ 18360 h 1027924"/>
                  <a:gd name="connsiteX8" fmla="*/ 29605 w 448826"/>
                  <a:gd name="connsiteY8" fmla="*/ 8380 h 1027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826" h="1027924">
                    <a:moveTo>
                      <a:pt x="64418" y="0"/>
                    </a:moveTo>
                    <a:cubicBezTo>
                      <a:pt x="206413" y="2058"/>
                      <a:pt x="454390" y="316402"/>
                      <a:pt x="448731" y="640521"/>
                    </a:cubicBezTo>
                    <a:cubicBezTo>
                      <a:pt x="443072" y="964641"/>
                      <a:pt x="184806" y="1028436"/>
                      <a:pt x="58245" y="1027921"/>
                    </a:cubicBezTo>
                    <a:cubicBezTo>
                      <a:pt x="42424" y="1027857"/>
                      <a:pt x="24900" y="1026675"/>
                      <a:pt x="6332" y="1024035"/>
                    </a:cubicBezTo>
                    <a:lnTo>
                      <a:pt x="0" y="1022660"/>
                    </a:lnTo>
                    <a:lnTo>
                      <a:pt x="5180" y="1023048"/>
                    </a:lnTo>
                    <a:cubicBezTo>
                      <a:pt x="130690" y="1023558"/>
                      <a:pt x="386812" y="960293"/>
                      <a:pt x="392424" y="638866"/>
                    </a:cubicBezTo>
                    <a:cubicBezTo>
                      <a:pt x="397335" y="357617"/>
                      <a:pt x="209668" y="83789"/>
                      <a:pt x="68339" y="18360"/>
                    </a:cubicBezTo>
                    <a:lnTo>
                      <a:pt x="29605" y="838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2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426" name="Oval 425"/>
              <p:cNvSpPr/>
              <p:nvPr/>
            </p:nvSpPr>
            <p:spPr>
              <a:xfrm rot="1382746">
                <a:off x="842815" y="1759422"/>
                <a:ext cx="347146" cy="537215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427" name="Oval 426"/>
              <p:cNvSpPr/>
              <p:nvPr/>
            </p:nvSpPr>
            <p:spPr>
              <a:xfrm rot="1382746">
                <a:off x="874273" y="1813651"/>
                <a:ext cx="193205" cy="353383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428" name="Oval 427"/>
              <p:cNvSpPr/>
              <p:nvPr/>
            </p:nvSpPr>
            <p:spPr>
              <a:xfrm rot="1382746">
                <a:off x="908422" y="1852082"/>
                <a:ext cx="60725" cy="17088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382" name="Group 381"/>
            <p:cNvGrpSpPr/>
            <p:nvPr/>
          </p:nvGrpSpPr>
          <p:grpSpPr>
            <a:xfrm>
              <a:off x="1825897" y="3504904"/>
              <a:ext cx="669712" cy="906296"/>
              <a:chOff x="762000" y="1662233"/>
              <a:chExt cx="759597" cy="1027934"/>
            </a:xfrm>
          </p:grpSpPr>
          <p:sp>
            <p:nvSpPr>
              <p:cNvPr id="419" name="Freeform 418"/>
              <p:cNvSpPr>
                <a:spLocks noChangeAspect="1"/>
              </p:cNvSpPr>
              <p:nvPr/>
            </p:nvSpPr>
            <p:spPr>
              <a:xfrm>
                <a:off x="762000" y="1662233"/>
                <a:ext cx="759597" cy="1027934"/>
              </a:xfrm>
              <a:custGeom>
                <a:avLst/>
                <a:gdLst>
                  <a:gd name="connsiteX0" fmla="*/ 1722489 w 3487579"/>
                  <a:gd name="connsiteY0" fmla="*/ 1 h 4713773"/>
                  <a:gd name="connsiteX1" fmla="*/ 14 w 3487579"/>
                  <a:gd name="connsiteY1" fmla="*/ 2920410 h 4713773"/>
                  <a:gd name="connsiteX2" fmla="*/ 1694135 w 3487579"/>
                  <a:gd name="connsiteY2" fmla="*/ 4713769 h 4713773"/>
                  <a:gd name="connsiteX3" fmla="*/ 3487493 w 3487579"/>
                  <a:gd name="connsiteY3" fmla="*/ 2934587 h 4713773"/>
                  <a:gd name="connsiteX4" fmla="*/ 1722489 w 3487579"/>
                  <a:gd name="connsiteY4" fmla="*/ 1 h 4713773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2489 w 3487513"/>
                  <a:gd name="connsiteY0" fmla="*/ 1 h 4720861"/>
                  <a:gd name="connsiteX1" fmla="*/ 14 w 3487513"/>
                  <a:gd name="connsiteY1" fmla="*/ 2927498 h 4720861"/>
                  <a:gd name="connsiteX2" fmla="*/ 1694135 w 3487513"/>
                  <a:gd name="connsiteY2" fmla="*/ 4720857 h 4720861"/>
                  <a:gd name="connsiteX3" fmla="*/ 3487493 w 3487513"/>
                  <a:gd name="connsiteY3" fmla="*/ 2941675 h 4720861"/>
                  <a:gd name="connsiteX4" fmla="*/ 1722489 w 3487513"/>
                  <a:gd name="connsiteY4" fmla="*/ 1 h 4720861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9393"/>
                  <a:gd name="connsiteY0" fmla="*/ 2 h 4720868"/>
                  <a:gd name="connsiteX1" fmla="*/ 592 w 3489393"/>
                  <a:gd name="connsiteY1" fmla="*/ 2927499 h 4720868"/>
                  <a:gd name="connsiteX2" fmla="*/ 1694713 w 3489393"/>
                  <a:gd name="connsiteY2" fmla="*/ 4720858 h 4720868"/>
                  <a:gd name="connsiteX3" fmla="*/ 3488071 w 3489393"/>
                  <a:gd name="connsiteY3" fmla="*/ 2941676 h 4720868"/>
                  <a:gd name="connsiteX4" fmla="*/ 1723067 w 3489393"/>
                  <a:gd name="connsiteY4" fmla="*/ 2 h 4720868"/>
                  <a:gd name="connsiteX0" fmla="*/ 1723067 w 3488483"/>
                  <a:gd name="connsiteY0" fmla="*/ 2 h 4720872"/>
                  <a:gd name="connsiteX1" fmla="*/ 592 w 3488483"/>
                  <a:gd name="connsiteY1" fmla="*/ 2927499 h 4720872"/>
                  <a:gd name="connsiteX2" fmla="*/ 1694713 w 3488483"/>
                  <a:gd name="connsiteY2" fmla="*/ 4720858 h 4720872"/>
                  <a:gd name="connsiteX3" fmla="*/ 3488071 w 3488483"/>
                  <a:gd name="connsiteY3" fmla="*/ 2941676 h 4720872"/>
                  <a:gd name="connsiteX4" fmla="*/ 1723067 w 3488483"/>
                  <a:gd name="connsiteY4" fmla="*/ 2 h 4720872"/>
                  <a:gd name="connsiteX0" fmla="*/ 1723104 w 3488545"/>
                  <a:gd name="connsiteY0" fmla="*/ 45 h 4720915"/>
                  <a:gd name="connsiteX1" fmla="*/ 629 w 3488545"/>
                  <a:gd name="connsiteY1" fmla="*/ 2927542 h 4720915"/>
                  <a:gd name="connsiteX2" fmla="*/ 1694750 w 3488545"/>
                  <a:gd name="connsiteY2" fmla="*/ 4720901 h 4720915"/>
                  <a:gd name="connsiteX3" fmla="*/ 3488108 w 3488545"/>
                  <a:gd name="connsiteY3" fmla="*/ 2941719 h 4720915"/>
                  <a:gd name="connsiteX4" fmla="*/ 1723104 w 3488545"/>
                  <a:gd name="connsiteY4" fmla="*/ 45 h 472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8545" h="4720915">
                    <a:moveTo>
                      <a:pt x="1723104" y="45"/>
                    </a:moveTo>
                    <a:cubicBezTo>
                      <a:pt x="1070974" y="-9406"/>
                      <a:pt x="-30087" y="1467338"/>
                      <a:pt x="629" y="2927542"/>
                    </a:cubicBezTo>
                    <a:cubicBezTo>
                      <a:pt x="31345" y="4387746"/>
                      <a:pt x="1113503" y="4718538"/>
                      <a:pt x="1694750" y="4720901"/>
                    </a:cubicBezTo>
                    <a:cubicBezTo>
                      <a:pt x="2275997" y="4723264"/>
                      <a:pt x="3462117" y="4430277"/>
                      <a:pt x="3488108" y="2941719"/>
                    </a:cubicBezTo>
                    <a:cubicBezTo>
                      <a:pt x="3514099" y="1453161"/>
                      <a:pt x="2375234" y="9496"/>
                      <a:pt x="1723104" y="45"/>
                    </a:cubicBezTo>
                    <a:close/>
                  </a:path>
                </a:pathLst>
              </a:custGeom>
              <a:blipFill dpi="0" rotWithShape="1"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420" name="Freeform 419"/>
              <p:cNvSpPr>
                <a:spLocks noChangeAspect="1"/>
              </p:cNvSpPr>
              <p:nvPr/>
            </p:nvSpPr>
            <p:spPr>
              <a:xfrm>
                <a:off x="1066800" y="1662243"/>
                <a:ext cx="448826" cy="1027924"/>
              </a:xfrm>
              <a:custGeom>
                <a:avLst/>
                <a:gdLst>
                  <a:gd name="connsiteX0" fmla="*/ 64418 w 448826"/>
                  <a:gd name="connsiteY0" fmla="*/ 0 h 1027924"/>
                  <a:gd name="connsiteX1" fmla="*/ 448731 w 448826"/>
                  <a:gd name="connsiteY1" fmla="*/ 640521 h 1027924"/>
                  <a:gd name="connsiteX2" fmla="*/ 58245 w 448826"/>
                  <a:gd name="connsiteY2" fmla="*/ 1027921 h 1027924"/>
                  <a:gd name="connsiteX3" fmla="*/ 6332 w 448826"/>
                  <a:gd name="connsiteY3" fmla="*/ 1024035 h 1027924"/>
                  <a:gd name="connsiteX4" fmla="*/ 0 w 448826"/>
                  <a:gd name="connsiteY4" fmla="*/ 1022660 h 1027924"/>
                  <a:gd name="connsiteX5" fmla="*/ 5180 w 448826"/>
                  <a:gd name="connsiteY5" fmla="*/ 1023048 h 1027924"/>
                  <a:gd name="connsiteX6" fmla="*/ 392424 w 448826"/>
                  <a:gd name="connsiteY6" fmla="*/ 638866 h 1027924"/>
                  <a:gd name="connsiteX7" fmla="*/ 68339 w 448826"/>
                  <a:gd name="connsiteY7" fmla="*/ 18360 h 1027924"/>
                  <a:gd name="connsiteX8" fmla="*/ 29605 w 448826"/>
                  <a:gd name="connsiteY8" fmla="*/ 8380 h 1027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826" h="1027924">
                    <a:moveTo>
                      <a:pt x="64418" y="0"/>
                    </a:moveTo>
                    <a:cubicBezTo>
                      <a:pt x="206413" y="2058"/>
                      <a:pt x="454390" y="316402"/>
                      <a:pt x="448731" y="640521"/>
                    </a:cubicBezTo>
                    <a:cubicBezTo>
                      <a:pt x="443072" y="964641"/>
                      <a:pt x="184806" y="1028436"/>
                      <a:pt x="58245" y="1027921"/>
                    </a:cubicBezTo>
                    <a:cubicBezTo>
                      <a:pt x="42424" y="1027857"/>
                      <a:pt x="24900" y="1026675"/>
                      <a:pt x="6332" y="1024035"/>
                    </a:cubicBezTo>
                    <a:lnTo>
                      <a:pt x="0" y="1022660"/>
                    </a:lnTo>
                    <a:lnTo>
                      <a:pt x="5180" y="1023048"/>
                    </a:lnTo>
                    <a:cubicBezTo>
                      <a:pt x="130690" y="1023558"/>
                      <a:pt x="386812" y="960293"/>
                      <a:pt x="392424" y="638866"/>
                    </a:cubicBezTo>
                    <a:cubicBezTo>
                      <a:pt x="397335" y="357617"/>
                      <a:pt x="209668" y="83789"/>
                      <a:pt x="68339" y="18360"/>
                    </a:cubicBezTo>
                    <a:lnTo>
                      <a:pt x="29605" y="838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2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421" name="Oval 420"/>
              <p:cNvSpPr/>
              <p:nvPr/>
            </p:nvSpPr>
            <p:spPr>
              <a:xfrm rot="1382746">
                <a:off x="842815" y="1759422"/>
                <a:ext cx="347146" cy="537215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422" name="Oval 421"/>
              <p:cNvSpPr/>
              <p:nvPr/>
            </p:nvSpPr>
            <p:spPr>
              <a:xfrm rot="1382746">
                <a:off x="874273" y="1813651"/>
                <a:ext cx="193205" cy="353383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423" name="Oval 422"/>
              <p:cNvSpPr/>
              <p:nvPr/>
            </p:nvSpPr>
            <p:spPr>
              <a:xfrm rot="1382746">
                <a:off x="908422" y="1852082"/>
                <a:ext cx="60725" cy="17088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383" name="Group 382"/>
            <p:cNvGrpSpPr/>
            <p:nvPr/>
          </p:nvGrpSpPr>
          <p:grpSpPr>
            <a:xfrm>
              <a:off x="4873152" y="3458021"/>
              <a:ext cx="669712" cy="906296"/>
              <a:chOff x="762000" y="1662233"/>
              <a:chExt cx="759597" cy="1027934"/>
            </a:xfrm>
          </p:grpSpPr>
          <p:sp>
            <p:nvSpPr>
              <p:cNvPr id="414" name="Freeform 413"/>
              <p:cNvSpPr>
                <a:spLocks noChangeAspect="1"/>
              </p:cNvSpPr>
              <p:nvPr/>
            </p:nvSpPr>
            <p:spPr>
              <a:xfrm>
                <a:off x="762000" y="1662233"/>
                <a:ext cx="759597" cy="1027934"/>
              </a:xfrm>
              <a:custGeom>
                <a:avLst/>
                <a:gdLst>
                  <a:gd name="connsiteX0" fmla="*/ 1722489 w 3487579"/>
                  <a:gd name="connsiteY0" fmla="*/ 1 h 4713773"/>
                  <a:gd name="connsiteX1" fmla="*/ 14 w 3487579"/>
                  <a:gd name="connsiteY1" fmla="*/ 2920410 h 4713773"/>
                  <a:gd name="connsiteX2" fmla="*/ 1694135 w 3487579"/>
                  <a:gd name="connsiteY2" fmla="*/ 4713769 h 4713773"/>
                  <a:gd name="connsiteX3" fmla="*/ 3487493 w 3487579"/>
                  <a:gd name="connsiteY3" fmla="*/ 2934587 h 4713773"/>
                  <a:gd name="connsiteX4" fmla="*/ 1722489 w 3487579"/>
                  <a:gd name="connsiteY4" fmla="*/ 1 h 4713773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2489 w 3487513"/>
                  <a:gd name="connsiteY0" fmla="*/ 1 h 4720861"/>
                  <a:gd name="connsiteX1" fmla="*/ 14 w 3487513"/>
                  <a:gd name="connsiteY1" fmla="*/ 2927498 h 4720861"/>
                  <a:gd name="connsiteX2" fmla="*/ 1694135 w 3487513"/>
                  <a:gd name="connsiteY2" fmla="*/ 4720857 h 4720861"/>
                  <a:gd name="connsiteX3" fmla="*/ 3487493 w 3487513"/>
                  <a:gd name="connsiteY3" fmla="*/ 2941675 h 4720861"/>
                  <a:gd name="connsiteX4" fmla="*/ 1722489 w 3487513"/>
                  <a:gd name="connsiteY4" fmla="*/ 1 h 4720861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9393"/>
                  <a:gd name="connsiteY0" fmla="*/ 2 h 4720868"/>
                  <a:gd name="connsiteX1" fmla="*/ 592 w 3489393"/>
                  <a:gd name="connsiteY1" fmla="*/ 2927499 h 4720868"/>
                  <a:gd name="connsiteX2" fmla="*/ 1694713 w 3489393"/>
                  <a:gd name="connsiteY2" fmla="*/ 4720858 h 4720868"/>
                  <a:gd name="connsiteX3" fmla="*/ 3488071 w 3489393"/>
                  <a:gd name="connsiteY3" fmla="*/ 2941676 h 4720868"/>
                  <a:gd name="connsiteX4" fmla="*/ 1723067 w 3489393"/>
                  <a:gd name="connsiteY4" fmla="*/ 2 h 4720868"/>
                  <a:gd name="connsiteX0" fmla="*/ 1723067 w 3488483"/>
                  <a:gd name="connsiteY0" fmla="*/ 2 h 4720872"/>
                  <a:gd name="connsiteX1" fmla="*/ 592 w 3488483"/>
                  <a:gd name="connsiteY1" fmla="*/ 2927499 h 4720872"/>
                  <a:gd name="connsiteX2" fmla="*/ 1694713 w 3488483"/>
                  <a:gd name="connsiteY2" fmla="*/ 4720858 h 4720872"/>
                  <a:gd name="connsiteX3" fmla="*/ 3488071 w 3488483"/>
                  <a:gd name="connsiteY3" fmla="*/ 2941676 h 4720872"/>
                  <a:gd name="connsiteX4" fmla="*/ 1723067 w 3488483"/>
                  <a:gd name="connsiteY4" fmla="*/ 2 h 4720872"/>
                  <a:gd name="connsiteX0" fmla="*/ 1723104 w 3488545"/>
                  <a:gd name="connsiteY0" fmla="*/ 45 h 4720915"/>
                  <a:gd name="connsiteX1" fmla="*/ 629 w 3488545"/>
                  <a:gd name="connsiteY1" fmla="*/ 2927542 h 4720915"/>
                  <a:gd name="connsiteX2" fmla="*/ 1694750 w 3488545"/>
                  <a:gd name="connsiteY2" fmla="*/ 4720901 h 4720915"/>
                  <a:gd name="connsiteX3" fmla="*/ 3488108 w 3488545"/>
                  <a:gd name="connsiteY3" fmla="*/ 2941719 h 4720915"/>
                  <a:gd name="connsiteX4" fmla="*/ 1723104 w 3488545"/>
                  <a:gd name="connsiteY4" fmla="*/ 45 h 472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8545" h="4720915">
                    <a:moveTo>
                      <a:pt x="1723104" y="45"/>
                    </a:moveTo>
                    <a:cubicBezTo>
                      <a:pt x="1070974" y="-9406"/>
                      <a:pt x="-30087" y="1467338"/>
                      <a:pt x="629" y="2927542"/>
                    </a:cubicBezTo>
                    <a:cubicBezTo>
                      <a:pt x="31345" y="4387746"/>
                      <a:pt x="1113503" y="4718538"/>
                      <a:pt x="1694750" y="4720901"/>
                    </a:cubicBezTo>
                    <a:cubicBezTo>
                      <a:pt x="2275997" y="4723264"/>
                      <a:pt x="3462117" y="4430277"/>
                      <a:pt x="3488108" y="2941719"/>
                    </a:cubicBezTo>
                    <a:cubicBezTo>
                      <a:pt x="3514099" y="1453161"/>
                      <a:pt x="2375234" y="9496"/>
                      <a:pt x="1723104" y="45"/>
                    </a:cubicBezTo>
                    <a:close/>
                  </a:path>
                </a:pathLst>
              </a:custGeom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415" name="Freeform 414"/>
              <p:cNvSpPr>
                <a:spLocks noChangeAspect="1"/>
              </p:cNvSpPr>
              <p:nvPr/>
            </p:nvSpPr>
            <p:spPr>
              <a:xfrm>
                <a:off x="1066800" y="1662243"/>
                <a:ext cx="448826" cy="1027924"/>
              </a:xfrm>
              <a:custGeom>
                <a:avLst/>
                <a:gdLst>
                  <a:gd name="connsiteX0" fmla="*/ 64418 w 448826"/>
                  <a:gd name="connsiteY0" fmla="*/ 0 h 1027924"/>
                  <a:gd name="connsiteX1" fmla="*/ 448731 w 448826"/>
                  <a:gd name="connsiteY1" fmla="*/ 640521 h 1027924"/>
                  <a:gd name="connsiteX2" fmla="*/ 58245 w 448826"/>
                  <a:gd name="connsiteY2" fmla="*/ 1027921 h 1027924"/>
                  <a:gd name="connsiteX3" fmla="*/ 6332 w 448826"/>
                  <a:gd name="connsiteY3" fmla="*/ 1024035 h 1027924"/>
                  <a:gd name="connsiteX4" fmla="*/ 0 w 448826"/>
                  <a:gd name="connsiteY4" fmla="*/ 1022660 h 1027924"/>
                  <a:gd name="connsiteX5" fmla="*/ 5180 w 448826"/>
                  <a:gd name="connsiteY5" fmla="*/ 1023048 h 1027924"/>
                  <a:gd name="connsiteX6" fmla="*/ 392424 w 448826"/>
                  <a:gd name="connsiteY6" fmla="*/ 638866 h 1027924"/>
                  <a:gd name="connsiteX7" fmla="*/ 68339 w 448826"/>
                  <a:gd name="connsiteY7" fmla="*/ 18360 h 1027924"/>
                  <a:gd name="connsiteX8" fmla="*/ 29605 w 448826"/>
                  <a:gd name="connsiteY8" fmla="*/ 8380 h 1027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826" h="1027924">
                    <a:moveTo>
                      <a:pt x="64418" y="0"/>
                    </a:moveTo>
                    <a:cubicBezTo>
                      <a:pt x="206413" y="2058"/>
                      <a:pt x="454390" y="316402"/>
                      <a:pt x="448731" y="640521"/>
                    </a:cubicBezTo>
                    <a:cubicBezTo>
                      <a:pt x="443072" y="964641"/>
                      <a:pt x="184806" y="1028436"/>
                      <a:pt x="58245" y="1027921"/>
                    </a:cubicBezTo>
                    <a:cubicBezTo>
                      <a:pt x="42424" y="1027857"/>
                      <a:pt x="24900" y="1026675"/>
                      <a:pt x="6332" y="1024035"/>
                    </a:cubicBezTo>
                    <a:lnTo>
                      <a:pt x="0" y="1022660"/>
                    </a:lnTo>
                    <a:lnTo>
                      <a:pt x="5180" y="1023048"/>
                    </a:lnTo>
                    <a:cubicBezTo>
                      <a:pt x="130690" y="1023558"/>
                      <a:pt x="386812" y="960293"/>
                      <a:pt x="392424" y="638866"/>
                    </a:cubicBezTo>
                    <a:cubicBezTo>
                      <a:pt x="397335" y="357617"/>
                      <a:pt x="209668" y="83789"/>
                      <a:pt x="68339" y="18360"/>
                    </a:cubicBezTo>
                    <a:lnTo>
                      <a:pt x="29605" y="838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2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416" name="Oval 415"/>
              <p:cNvSpPr/>
              <p:nvPr/>
            </p:nvSpPr>
            <p:spPr>
              <a:xfrm rot="1382746">
                <a:off x="842815" y="1759422"/>
                <a:ext cx="347146" cy="537215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417" name="Oval 416"/>
              <p:cNvSpPr/>
              <p:nvPr/>
            </p:nvSpPr>
            <p:spPr>
              <a:xfrm rot="1382746">
                <a:off x="874273" y="1813651"/>
                <a:ext cx="193205" cy="353383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418" name="Oval 417"/>
              <p:cNvSpPr/>
              <p:nvPr/>
            </p:nvSpPr>
            <p:spPr>
              <a:xfrm rot="1382746">
                <a:off x="908422" y="1852082"/>
                <a:ext cx="60725" cy="17088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384" name="Group 383"/>
            <p:cNvGrpSpPr/>
            <p:nvPr/>
          </p:nvGrpSpPr>
          <p:grpSpPr>
            <a:xfrm>
              <a:off x="7861347" y="3482891"/>
              <a:ext cx="670888" cy="907888"/>
              <a:chOff x="762000" y="1662233"/>
              <a:chExt cx="759597" cy="1027934"/>
            </a:xfrm>
          </p:grpSpPr>
          <p:sp>
            <p:nvSpPr>
              <p:cNvPr id="409" name="Freeform 408"/>
              <p:cNvSpPr>
                <a:spLocks noChangeAspect="1"/>
              </p:cNvSpPr>
              <p:nvPr/>
            </p:nvSpPr>
            <p:spPr>
              <a:xfrm>
                <a:off x="762000" y="1662233"/>
                <a:ext cx="759597" cy="1027934"/>
              </a:xfrm>
              <a:custGeom>
                <a:avLst/>
                <a:gdLst>
                  <a:gd name="connsiteX0" fmla="*/ 1722489 w 3487579"/>
                  <a:gd name="connsiteY0" fmla="*/ 1 h 4713773"/>
                  <a:gd name="connsiteX1" fmla="*/ 14 w 3487579"/>
                  <a:gd name="connsiteY1" fmla="*/ 2920410 h 4713773"/>
                  <a:gd name="connsiteX2" fmla="*/ 1694135 w 3487579"/>
                  <a:gd name="connsiteY2" fmla="*/ 4713769 h 4713773"/>
                  <a:gd name="connsiteX3" fmla="*/ 3487493 w 3487579"/>
                  <a:gd name="connsiteY3" fmla="*/ 2934587 h 4713773"/>
                  <a:gd name="connsiteX4" fmla="*/ 1722489 w 3487579"/>
                  <a:gd name="connsiteY4" fmla="*/ 1 h 4713773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2489 w 3487513"/>
                  <a:gd name="connsiteY0" fmla="*/ 1 h 4720861"/>
                  <a:gd name="connsiteX1" fmla="*/ 14 w 3487513"/>
                  <a:gd name="connsiteY1" fmla="*/ 2927498 h 4720861"/>
                  <a:gd name="connsiteX2" fmla="*/ 1694135 w 3487513"/>
                  <a:gd name="connsiteY2" fmla="*/ 4720857 h 4720861"/>
                  <a:gd name="connsiteX3" fmla="*/ 3487493 w 3487513"/>
                  <a:gd name="connsiteY3" fmla="*/ 2941675 h 4720861"/>
                  <a:gd name="connsiteX4" fmla="*/ 1722489 w 3487513"/>
                  <a:gd name="connsiteY4" fmla="*/ 1 h 4720861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9393"/>
                  <a:gd name="connsiteY0" fmla="*/ 2 h 4720868"/>
                  <a:gd name="connsiteX1" fmla="*/ 592 w 3489393"/>
                  <a:gd name="connsiteY1" fmla="*/ 2927499 h 4720868"/>
                  <a:gd name="connsiteX2" fmla="*/ 1694713 w 3489393"/>
                  <a:gd name="connsiteY2" fmla="*/ 4720858 h 4720868"/>
                  <a:gd name="connsiteX3" fmla="*/ 3488071 w 3489393"/>
                  <a:gd name="connsiteY3" fmla="*/ 2941676 h 4720868"/>
                  <a:gd name="connsiteX4" fmla="*/ 1723067 w 3489393"/>
                  <a:gd name="connsiteY4" fmla="*/ 2 h 4720868"/>
                  <a:gd name="connsiteX0" fmla="*/ 1723067 w 3488483"/>
                  <a:gd name="connsiteY0" fmla="*/ 2 h 4720872"/>
                  <a:gd name="connsiteX1" fmla="*/ 592 w 3488483"/>
                  <a:gd name="connsiteY1" fmla="*/ 2927499 h 4720872"/>
                  <a:gd name="connsiteX2" fmla="*/ 1694713 w 3488483"/>
                  <a:gd name="connsiteY2" fmla="*/ 4720858 h 4720872"/>
                  <a:gd name="connsiteX3" fmla="*/ 3488071 w 3488483"/>
                  <a:gd name="connsiteY3" fmla="*/ 2941676 h 4720872"/>
                  <a:gd name="connsiteX4" fmla="*/ 1723067 w 3488483"/>
                  <a:gd name="connsiteY4" fmla="*/ 2 h 4720872"/>
                  <a:gd name="connsiteX0" fmla="*/ 1723104 w 3488545"/>
                  <a:gd name="connsiteY0" fmla="*/ 45 h 4720915"/>
                  <a:gd name="connsiteX1" fmla="*/ 629 w 3488545"/>
                  <a:gd name="connsiteY1" fmla="*/ 2927542 h 4720915"/>
                  <a:gd name="connsiteX2" fmla="*/ 1694750 w 3488545"/>
                  <a:gd name="connsiteY2" fmla="*/ 4720901 h 4720915"/>
                  <a:gd name="connsiteX3" fmla="*/ 3488108 w 3488545"/>
                  <a:gd name="connsiteY3" fmla="*/ 2941719 h 4720915"/>
                  <a:gd name="connsiteX4" fmla="*/ 1723104 w 3488545"/>
                  <a:gd name="connsiteY4" fmla="*/ 45 h 472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8545" h="4720915">
                    <a:moveTo>
                      <a:pt x="1723104" y="45"/>
                    </a:moveTo>
                    <a:cubicBezTo>
                      <a:pt x="1070974" y="-9406"/>
                      <a:pt x="-30087" y="1467338"/>
                      <a:pt x="629" y="2927542"/>
                    </a:cubicBezTo>
                    <a:cubicBezTo>
                      <a:pt x="31345" y="4387746"/>
                      <a:pt x="1113503" y="4718538"/>
                      <a:pt x="1694750" y="4720901"/>
                    </a:cubicBezTo>
                    <a:cubicBezTo>
                      <a:pt x="2275997" y="4723264"/>
                      <a:pt x="3462117" y="4430277"/>
                      <a:pt x="3488108" y="2941719"/>
                    </a:cubicBezTo>
                    <a:cubicBezTo>
                      <a:pt x="3514099" y="1453161"/>
                      <a:pt x="2375234" y="9496"/>
                      <a:pt x="1723104" y="45"/>
                    </a:cubicBezTo>
                    <a:close/>
                  </a:path>
                </a:pathLst>
              </a:custGeom>
              <a:blipFill dpi="0" rotWithShape="1">
                <a:blip r:embed="rId4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410" name="Freeform 409"/>
              <p:cNvSpPr>
                <a:spLocks noChangeAspect="1"/>
              </p:cNvSpPr>
              <p:nvPr/>
            </p:nvSpPr>
            <p:spPr>
              <a:xfrm>
                <a:off x="1066800" y="1662243"/>
                <a:ext cx="448826" cy="1027924"/>
              </a:xfrm>
              <a:custGeom>
                <a:avLst/>
                <a:gdLst>
                  <a:gd name="connsiteX0" fmla="*/ 64418 w 448826"/>
                  <a:gd name="connsiteY0" fmla="*/ 0 h 1027924"/>
                  <a:gd name="connsiteX1" fmla="*/ 448731 w 448826"/>
                  <a:gd name="connsiteY1" fmla="*/ 640521 h 1027924"/>
                  <a:gd name="connsiteX2" fmla="*/ 58245 w 448826"/>
                  <a:gd name="connsiteY2" fmla="*/ 1027921 h 1027924"/>
                  <a:gd name="connsiteX3" fmla="*/ 6332 w 448826"/>
                  <a:gd name="connsiteY3" fmla="*/ 1024035 h 1027924"/>
                  <a:gd name="connsiteX4" fmla="*/ 0 w 448826"/>
                  <a:gd name="connsiteY4" fmla="*/ 1022660 h 1027924"/>
                  <a:gd name="connsiteX5" fmla="*/ 5180 w 448826"/>
                  <a:gd name="connsiteY5" fmla="*/ 1023048 h 1027924"/>
                  <a:gd name="connsiteX6" fmla="*/ 392424 w 448826"/>
                  <a:gd name="connsiteY6" fmla="*/ 638866 h 1027924"/>
                  <a:gd name="connsiteX7" fmla="*/ 68339 w 448826"/>
                  <a:gd name="connsiteY7" fmla="*/ 18360 h 1027924"/>
                  <a:gd name="connsiteX8" fmla="*/ 29605 w 448826"/>
                  <a:gd name="connsiteY8" fmla="*/ 8380 h 1027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826" h="1027924">
                    <a:moveTo>
                      <a:pt x="64418" y="0"/>
                    </a:moveTo>
                    <a:cubicBezTo>
                      <a:pt x="206413" y="2058"/>
                      <a:pt x="454390" y="316402"/>
                      <a:pt x="448731" y="640521"/>
                    </a:cubicBezTo>
                    <a:cubicBezTo>
                      <a:pt x="443072" y="964641"/>
                      <a:pt x="184806" y="1028436"/>
                      <a:pt x="58245" y="1027921"/>
                    </a:cubicBezTo>
                    <a:cubicBezTo>
                      <a:pt x="42424" y="1027857"/>
                      <a:pt x="24900" y="1026675"/>
                      <a:pt x="6332" y="1024035"/>
                    </a:cubicBezTo>
                    <a:lnTo>
                      <a:pt x="0" y="1022660"/>
                    </a:lnTo>
                    <a:lnTo>
                      <a:pt x="5180" y="1023048"/>
                    </a:lnTo>
                    <a:cubicBezTo>
                      <a:pt x="130690" y="1023558"/>
                      <a:pt x="386812" y="960293"/>
                      <a:pt x="392424" y="638866"/>
                    </a:cubicBezTo>
                    <a:cubicBezTo>
                      <a:pt x="397335" y="357617"/>
                      <a:pt x="209668" y="83789"/>
                      <a:pt x="68339" y="18360"/>
                    </a:cubicBezTo>
                    <a:lnTo>
                      <a:pt x="29605" y="838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2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411" name="Oval 410"/>
              <p:cNvSpPr/>
              <p:nvPr/>
            </p:nvSpPr>
            <p:spPr>
              <a:xfrm rot="1382746">
                <a:off x="842815" y="1759422"/>
                <a:ext cx="347146" cy="537215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412" name="Oval 411"/>
              <p:cNvSpPr/>
              <p:nvPr/>
            </p:nvSpPr>
            <p:spPr>
              <a:xfrm rot="1382746">
                <a:off x="874273" y="1813651"/>
                <a:ext cx="193205" cy="353383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413" name="Oval 412"/>
              <p:cNvSpPr/>
              <p:nvPr/>
            </p:nvSpPr>
            <p:spPr>
              <a:xfrm rot="1382746">
                <a:off x="908422" y="1852082"/>
                <a:ext cx="60725" cy="17088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385" name="Group 384"/>
            <p:cNvGrpSpPr/>
            <p:nvPr/>
          </p:nvGrpSpPr>
          <p:grpSpPr>
            <a:xfrm>
              <a:off x="11888531" y="3373472"/>
              <a:ext cx="670888" cy="907888"/>
              <a:chOff x="762000" y="1662233"/>
              <a:chExt cx="759597" cy="1027934"/>
            </a:xfrm>
          </p:grpSpPr>
          <p:sp>
            <p:nvSpPr>
              <p:cNvPr id="404" name="Freeform 403"/>
              <p:cNvSpPr>
                <a:spLocks noChangeAspect="1"/>
              </p:cNvSpPr>
              <p:nvPr/>
            </p:nvSpPr>
            <p:spPr>
              <a:xfrm>
                <a:off x="762000" y="1662233"/>
                <a:ext cx="759597" cy="1027934"/>
              </a:xfrm>
              <a:custGeom>
                <a:avLst/>
                <a:gdLst>
                  <a:gd name="connsiteX0" fmla="*/ 1722489 w 3487579"/>
                  <a:gd name="connsiteY0" fmla="*/ 1 h 4713773"/>
                  <a:gd name="connsiteX1" fmla="*/ 14 w 3487579"/>
                  <a:gd name="connsiteY1" fmla="*/ 2920410 h 4713773"/>
                  <a:gd name="connsiteX2" fmla="*/ 1694135 w 3487579"/>
                  <a:gd name="connsiteY2" fmla="*/ 4713769 h 4713773"/>
                  <a:gd name="connsiteX3" fmla="*/ 3487493 w 3487579"/>
                  <a:gd name="connsiteY3" fmla="*/ 2934587 h 4713773"/>
                  <a:gd name="connsiteX4" fmla="*/ 1722489 w 3487579"/>
                  <a:gd name="connsiteY4" fmla="*/ 1 h 4713773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2489 w 3487513"/>
                  <a:gd name="connsiteY0" fmla="*/ 1 h 4720861"/>
                  <a:gd name="connsiteX1" fmla="*/ 14 w 3487513"/>
                  <a:gd name="connsiteY1" fmla="*/ 2927498 h 4720861"/>
                  <a:gd name="connsiteX2" fmla="*/ 1694135 w 3487513"/>
                  <a:gd name="connsiteY2" fmla="*/ 4720857 h 4720861"/>
                  <a:gd name="connsiteX3" fmla="*/ 3487493 w 3487513"/>
                  <a:gd name="connsiteY3" fmla="*/ 2941675 h 4720861"/>
                  <a:gd name="connsiteX4" fmla="*/ 1722489 w 3487513"/>
                  <a:gd name="connsiteY4" fmla="*/ 1 h 4720861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9393"/>
                  <a:gd name="connsiteY0" fmla="*/ 2 h 4720868"/>
                  <a:gd name="connsiteX1" fmla="*/ 592 w 3489393"/>
                  <a:gd name="connsiteY1" fmla="*/ 2927499 h 4720868"/>
                  <a:gd name="connsiteX2" fmla="*/ 1694713 w 3489393"/>
                  <a:gd name="connsiteY2" fmla="*/ 4720858 h 4720868"/>
                  <a:gd name="connsiteX3" fmla="*/ 3488071 w 3489393"/>
                  <a:gd name="connsiteY3" fmla="*/ 2941676 h 4720868"/>
                  <a:gd name="connsiteX4" fmla="*/ 1723067 w 3489393"/>
                  <a:gd name="connsiteY4" fmla="*/ 2 h 4720868"/>
                  <a:gd name="connsiteX0" fmla="*/ 1723067 w 3488483"/>
                  <a:gd name="connsiteY0" fmla="*/ 2 h 4720872"/>
                  <a:gd name="connsiteX1" fmla="*/ 592 w 3488483"/>
                  <a:gd name="connsiteY1" fmla="*/ 2927499 h 4720872"/>
                  <a:gd name="connsiteX2" fmla="*/ 1694713 w 3488483"/>
                  <a:gd name="connsiteY2" fmla="*/ 4720858 h 4720872"/>
                  <a:gd name="connsiteX3" fmla="*/ 3488071 w 3488483"/>
                  <a:gd name="connsiteY3" fmla="*/ 2941676 h 4720872"/>
                  <a:gd name="connsiteX4" fmla="*/ 1723067 w 3488483"/>
                  <a:gd name="connsiteY4" fmla="*/ 2 h 4720872"/>
                  <a:gd name="connsiteX0" fmla="*/ 1723104 w 3488545"/>
                  <a:gd name="connsiteY0" fmla="*/ 45 h 4720915"/>
                  <a:gd name="connsiteX1" fmla="*/ 629 w 3488545"/>
                  <a:gd name="connsiteY1" fmla="*/ 2927542 h 4720915"/>
                  <a:gd name="connsiteX2" fmla="*/ 1694750 w 3488545"/>
                  <a:gd name="connsiteY2" fmla="*/ 4720901 h 4720915"/>
                  <a:gd name="connsiteX3" fmla="*/ 3488108 w 3488545"/>
                  <a:gd name="connsiteY3" fmla="*/ 2941719 h 4720915"/>
                  <a:gd name="connsiteX4" fmla="*/ 1723104 w 3488545"/>
                  <a:gd name="connsiteY4" fmla="*/ 45 h 472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8545" h="4720915">
                    <a:moveTo>
                      <a:pt x="1723104" y="45"/>
                    </a:moveTo>
                    <a:cubicBezTo>
                      <a:pt x="1070974" y="-9406"/>
                      <a:pt x="-30087" y="1467338"/>
                      <a:pt x="629" y="2927542"/>
                    </a:cubicBezTo>
                    <a:cubicBezTo>
                      <a:pt x="31345" y="4387746"/>
                      <a:pt x="1113503" y="4718538"/>
                      <a:pt x="1694750" y="4720901"/>
                    </a:cubicBezTo>
                    <a:cubicBezTo>
                      <a:pt x="2275997" y="4723264"/>
                      <a:pt x="3462117" y="4430277"/>
                      <a:pt x="3488108" y="2941719"/>
                    </a:cubicBezTo>
                    <a:cubicBezTo>
                      <a:pt x="3514099" y="1453161"/>
                      <a:pt x="2375234" y="9496"/>
                      <a:pt x="1723104" y="45"/>
                    </a:cubicBezTo>
                    <a:close/>
                  </a:path>
                </a:pathLst>
              </a:custGeom>
              <a:blipFill dpi="0" rotWithShape="1"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405" name="Freeform 404"/>
              <p:cNvSpPr>
                <a:spLocks noChangeAspect="1"/>
              </p:cNvSpPr>
              <p:nvPr/>
            </p:nvSpPr>
            <p:spPr>
              <a:xfrm>
                <a:off x="1066800" y="1662243"/>
                <a:ext cx="448826" cy="1027924"/>
              </a:xfrm>
              <a:custGeom>
                <a:avLst/>
                <a:gdLst>
                  <a:gd name="connsiteX0" fmla="*/ 64418 w 448826"/>
                  <a:gd name="connsiteY0" fmla="*/ 0 h 1027924"/>
                  <a:gd name="connsiteX1" fmla="*/ 448731 w 448826"/>
                  <a:gd name="connsiteY1" fmla="*/ 640521 h 1027924"/>
                  <a:gd name="connsiteX2" fmla="*/ 58245 w 448826"/>
                  <a:gd name="connsiteY2" fmla="*/ 1027921 h 1027924"/>
                  <a:gd name="connsiteX3" fmla="*/ 6332 w 448826"/>
                  <a:gd name="connsiteY3" fmla="*/ 1024035 h 1027924"/>
                  <a:gd name="connsiteX4" fmla="*/ 0 w 448826"/>
                  <a:gd name="connsiteY4" fmla="*/ 1022660 h 1027924"/>
                  <a:gd name="connsiteX5" fmla="*/ 5180 w 448826"/>
                  <a:gd name="connsiteY5" fmla="*/ 1023048 h 1027924"/>
                  <a:gd name="connsiteX6" fmla="*/ 392424 w 448826"/>
                  <a:gd name="connsiteY6" fmla="*/ 638866 h 1027924"/>
                  <a:gd name="connsiteX7" fmla="*/ 68339 w 448826"/>
                  <a:gd name="connsiteY7" fmla="*/ 18360 h 1027924"/>
                  <a:gd name="connsiteX8" fmla="*/ 29605 w 448826"/>
                  <a:gd name="connsiteY8" fmla="*/ 8380 h 1027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826" h="1027924">
                    <a:moveTo>
                      <a:pt x="64418" y="0"/>
                    </a:moveTo>
                    <a:cubicBezTo>
                      <a:pt x="206413" y="2058"/>
                      <a:pt x="454390" y="316402"/>
                      <a:pt x="448731" y="640521"/>
                    </a:cubicBezTo>
                    <a:cubicBezTo>
                      <a:pt x="443072" y="964641"/>
                      <a:pt x="184806" y="1028436"/>
                      <a:pt x="58245" y="1027921"/>
                    </a:cubicBezTo>
                    <a:cubicBezTo>
                      <a:pt x="42424" y="1027857"/>
                      <a:pt x="24900" y="1026675"/>
                      <a:pt x="6332" y="1024035"/>
                    </a:cubicBezTo>
                    <a:lnTo>
                      <a:pt x="0" y="1022660"/>
                    </a:lnTo>
                    <a:lnTo>
                      <a:pt x="5180" y="1023048"/>
                    </a:lnTo>
                    <a:cubicBezTo>
                      <a:pt x="130690" y="1023558"/>
                      <a:pt x="386812" y="960293"/>
                      <a:pt x="392424" y="638866"/>
                    </a:cubicBezTo>
                    <a:cubicBezTo>
                      <a:pt x="397335" y="357617"/>
                      <a:pt x="209668" y="83789"/>
                      <a:pt x="68339" y="18360"/>
                    </a:cubicBezTo>
                    <a:lnTo>
                      <a:pt x="29605" y="838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2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406" name="Oval 405"/>
              <p:cNvSpPr/>
              <p:nvPr/>
            </p:nvSpPr>
            <p:spPr>
              <a:xfrm rot="1382746">
                <a:off x="842815" y="1759422"/>
                <a:ext cx="347146" cy="537215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407" name="Oval 406"/>
              <p:cNvSpPr/>
              <p:nvPr/>
            </p:nvSpPr>
            <p:spPr>
              <a:xfrm rot="1382746">
                <a:off x="874273" y="1813651"/>
                <a:ext cx="193205" cy="353383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408" name="Oval 407"/>
              <p:cNvSpPr/>
              <p:nvPr/>
            </p:nvSpPr>
            <p:spPr>
              <a:xfrm rot="1382746">
                <a:off x="908422" y="1852082"/>
                <a:ext cx="60725" cy="17088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386" name="Group 385"/>
            <p:cNvGrpSpPr/>
            <p:nvPr/>
          </p:nvGrpSpPr>
          <p:grpSpPr>
            <a:xfrm>
              <a:off x="8843519" y="3490579"/>
              <a:ext cx="670888" cy="907888"/>
              <a:chOff x="762000" y="1662233"/>
              <a:chExt cx="759597" cy="1027934"/>
            </a:xfrm>
          </p:grpSpPr>
          <p:sp>
            <p:nvSpPr>
              <p:cNvPr id="399" name="Freeform 398"/>
              <p:cNvSpPr>
                <a:spLocks noChangeAspect="1"/>
              </p:cNvSpPr>
              <p:nvPr/>
            </p:nvSpPr>
            <p:spPr>
              <a:xfrm>
                <a:off x="762000" y="1662233"/>
                <a:ext cx="759597" cy="1027934"/>
              </a:xfrm>
              <a:custGeom>
                <a:avLst/>
                <a:gdLst>
                  <a:gd name="connsiteX0" fmla="*/ 1722489 w 3487579"/>
                  <a:gd name="connsiteY0" fmla="*/ 1 h 4713773"/>
                  <a:gd name="connsiteX1" fmla="*/ 14 w 3487579"/>
                  <a:gd name="connsiteY1" fmla="*/ 2920410 h 4713773"/>
                  <a:gd name="connsiteX2" fmla="*/ 1694135 w 3487579"/>
                  <a:gd name="connsiteY2" fmla="*/ 4713769 h 4713773"/>
                  <a:gd name="connsiteX3" fmla="*/ 3487493 w 3487579"/>
                  <a:gd name="connsiteY3" fmla="*/ 2934587 h 4713773"/>
                  <a:gd name="connsiteX4" fmla="*/ 1722489 w 3487579"/>
                  <a:gd name="connsiteY4" fmla="*/ 1 h 4713773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2489 w 3487513"/>
                  <a:gd name="connsiteY0" fmla="*/ 1 h 4720861"/>
                  <a:gd name="connsiteX1" fmla="*/ 14 w 3487513"/>
                  <a:gd name="connsiteY1" fmla="*/ 2927498 h 4720861"/>
                  <a:gd name="connsiteX2" fmla="*/ 1694135 w 3487513"/>
                  <a:gd name="connsiteY2" fmla="*/ 4720857 h 4720861"/>
                  <a:gd name="connsiteX3" fmla="*/ 3487493 w 3487513"/>
                  <a:gd name="connsiteY3" fmla="*/ 2941675 h 4720861"/>
                  <a:gd name="connsiteX4" fmla="*/ 1722489 w 3487513"/>
                  <a:gd name="connsiteY4" fmla="*/ 1 h 4720861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9393"/>
                  <a:gd name="connsiteY0" fmla="*/ 2 h 4720868"/>
                  <a:gd name="connsiteX1" fmla="*/ 592 w 3489393"/>
                  <a:gd name="connsiteY1" fmla="*/ 2927499 h 4720868"/>
                  <a:gd name="connsiteX2" fmla="*/ 1694713 w 3489393"/>
                  <a:gd name="connsiteY2" fmla="*/ 4720858 h 4720868"/>
                  <a:gd name="connsiteX3" fmla="*/ 3488071 w 3489393"/>
                  <a:gd name="connsiteY3" fmla="*/ 2941676 h 4720868"/>
                  <a:gd name="connsiteX4" fmla="*/ 1723067 w 3489393"/>
                  <a:gd name="connsiteY4" fmla="*/ 2 h 4720868"/>
                  <a:gd name="connsiteX0" fmla="*/ 1723067 w 3488483"/>
                  <a:gd name="connsiteY0" fmla="*/ 2 h 4720872"/>
                  <a:gd name="connsiteX1" fmla="*/ 592 w 3488483"/>
                  <a:gd name="connsiteY1" fmla="*/ 2927499 h 4720872"/>
                  <a:gd name="connsiteX2" fmla="*/ 1694713 w 3488483"/>
                  <a:gd name="connsiteY2" fmla="*/ 4720858 h 4720872"/>
                  <a:gd name="connsiteX3" fmla="*/ 3488071 w 3488483"/>
                  <a:gd name="connsiteY3" fmla="*/ 2941676 h 4720872"/>
                  <a:gd name="connsiteX4" fmla="*/ 1723067 w 3488483"/>
                  <a:gd name="connsiteY4" fmla="*/ 2 h 4720872"/>
                  <a:gd name="connsiteX0" fmla="*/ 1723104 w 3488545"/>
                  <a:gd name="connsiteY0" fmla="*/ 45 h 4720915"/>
                  <a:gd name="connsiteX1" fmla="*/ 629 w 3488545"/>
                  <a:gd name="connsiteY1" fmla="*/ 2927542 h 4720915"/>
                  <a:gd name="connsiteX2" fmla="*/ 1694750 w 3488545"/>
                  <a:gd name="connsiteY2" fmla="*/ 4720901 h 4720915"/>
                  <a:gd name="connsiteX3" fmla="*/ 3488108 w 3488545"/>
                  <a:gd name="connsiteY3" fmla="*/ 2941719 h 4720915"/>
                  <a:gd name="connsiteX4" fmla="*/ 1723104 w 3488545"/>
                  <a:gd name="connsiteY4" fmla="*/ 45 h 472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8545" h="4720915">
                    <a:moveTo>
                      <a:pt x="1723104" y="45"/>
                    </a:moveTo>
                    <a:cubicBezTo>
                      <a:pt x="1070974" y="-9406"/>
                      <a:pt x="-30087" y="1467338"/>
                      <a:pt x="629" y="2927542"/>
                    </a:cubicBezTo>
                    <a:cubicBezTo>
                      <a:pt x="31345" y="4387746"/>
                      <a:pt x="1113503" y="4718538"/>
                      <a:pt x="1694750" y="4720901"/>
                    </a:cubicBezTo>
                    <a:cubicBezTo>
                      <a:pt x="2275997" y="4723264"/>
                      <a:pt x="3462117" y="4430277"/>
                      <a:pt x="3488108" y="2941719"/>
                    </a:cubicBezTo>
                    <a:cubicBezTo>
                      <a:pt x="3514099" y="1453161"/>
                      <a:pt x="2375234" y="9496"/>
                      <a:pt x="1723104" y="45"/>
                    </a:cubicBezTo>
                    <a:close/>
                  </a:path>
                </a:pathLst>
              </a:custGeom>
              <a:blipFill dpi="0"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400" name="Freeform 399"/>
              <p:cNvSpPr>
                <a:spLocks noChangeAspect="1"/>
              </p:cNvSpPr>
              <p:nvPr/>
            </p:nvSpPr>
            <p:spPr>
              <a:xfrm>
                <a:off x="1066800" y="1662243"/>
                <a:ext cx="448826" cy="1027924"/>
              </a:xfrm>
              <a:custGeom>
                <a:avLst/>
                <a:gdLst>
                  <a:gd name="connsiteX0" fmla="*/ 64418 w 448826"/>
                  <a:gd name="connsiteY0" fmla="*/ 0 h 1027924"/>
                  <a:gd name="connsiteX1" fmla="*/ 448731 w 448826"/>
                  <a:gd name="connsiteY1" fmla="*/ 640521 h 1027924"/>
                  <a:gd name="connsiteX2" fmla="*/ 58245 w 448826"/>
                  <a:gd name="connsiteY2" fmla="*/ 1027921 h 1027924"/>
                  <a:gd name="connsiteX3" fmla="*/ 6332 w 448826"/>
                  <a:gd name="connsiteY3" fmla="*/ 1024035 h 1027924"/>
                  <a:gd name="connsiteX4" fmla="*/ 0 w 448826"/>
                  <a:gd name="connsiteY4" fmla="*/ 1022660 h 1027924"/>
                  <a:gd name="connsiteX5" fmla="*/ 5180 w 448826"/>
                  <a:gd name="connsiteY5" fmla="*/ 1023048 h 1027924"/>
                  <a:gd name="connsiteX6" fmla="*/ 392424 w 448826"/>
                  <a:gd name="connsiteY6" fmla="*/ 638866 h 1027924"/>
                  <a:gd name="connsiteX7" fmla="*/ 68339 w 448826"/>
                  <a:gd name="connsiteY7" fmla="*/ 18360 h 1027924"/>
                  <a:gd name="connsiteX8" fmla="*/ 29605 w 448826"/>
                  <a:gd name="connsiteY8" fmla="*/ 8380 h 1027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826" h="1027924">
                    <a:moveTo>
                      <a:pt x="64418" y="0"/>
                    </a:moveTo>
                    <a:cubicBezTo>
                      <a:pt x="206413" y="2058"/>
                      <a:pt x="454390" y="316402"/>
                      <a:pt x="448731" y="640521"/>
                    </a:cubicBezTo>
                    <a:cubicBezTo>
                      <a:pt x="443072" y="964641"/>
                      <a:pt x="184806" y="1028436"/>
                      <a:pt x="58245" y="1027921"/>
                    </a:cubicBezTo>
                    <a:cubicBezTo>
                      <a:pt x="42424" y="1027857"/>
                      <a:pt x="24900" y="1026675"/>
                      <a:pt x="6332" y="1024035"/>
                    </a:cubicBezTo>
                    <a:lnTo>
                      <a:pt x="0" y="1022660"/>
                    </a:lnTo>
                    <a:lnTo>
                      <a:pt x="5180" y="1023048"/>
                    </a:lnTo>
                    <a:cubicBezTo>
                      <a:pt x="130690" y="1023558"/>
                      <a:pt x="386812" y="960293"/>
                      <a:pt x="392424" y="638866"/>
                    </a:cubicBezTo>
                    <a:cubicBezTo>
                      <a:pt x="397335" y="357617"/>
                      <a:pt x="209668" y="83789"/>
                      <a:pt x="68339" y="18360"/>
                    </a:cubicBezTo>
                    <a:lnTo>
                      <a:pt x="29605" y="838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2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401" name="Oval 400"/>
              <p:cNvSpPr/>
              <p:nvPr/>
            </p:nvSpPr>
            <p:spPr>
              <a:xfrm rot="1382746">
                <a:off x="842815" y="1759422"/>
                <a:ext cx="347146" cy="537215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402" name="Oval 401"/>
              <p:cNvSpPr/>
              <p:nvPr/>
            </p:nvSpPr>
            <p:spPr>
              <a:xfrm rot="1382746">
                <a:off x="874273" y="1813651"/>
                <a:ext cx="193205" cy="353383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403" name="Oval 402"/>
              <p:cNvSpPr/>
              <p:nvPr/>
            </p:nvSpPr>
            <p:spPr>
              <a:xfrm rot="1382746">
                <a:off x="908422" y="1852082"/>
                <a:ext cx="60725" cy="17088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387" name="Group 386"/>
            <p:cNvGrpSpPr/>
            <p:nvPr/>
          </p:nvGrpSpPr>
          <p:grpSpPr>
            <a:xfrm>
              <a:off x="9844389" y="3436981"/>
              <a:ext cx="670888" cy="907888"/>
              <a:chOff x="762000" y="1662233"/>
              <a:chExt cx="759597" cy="1027934"/>
            </a:xfrm>
          </p:grpSpPr>
          <p:sp>
            <p:nvSpPr>
              <p:cNvPr id="394" name="Freeform 393"/>
              <p:cNvSpPr>
                <a:spLocks noChangeAspect="1"/>
              </p:cNvSpPr>
              <p:nvPr/>
            </p:nvSpPr>
            <p:spPr>
              <a:xfrm>
                <a:off x="762000" y="1662233"/>
                <a:ext cx="759597" cy="1027934"/>
              </a:xfrm>
              <a:custGeom>
                <a:avLst/>
                <a:gdLst>
                  <a:gd name="connsiteX0" fmla="*/ 1722489 w 3487579"/>
                  <a:gd name="connsiteY0" fmla="*/ 1 h 4713773"/>
                  <a:gd name="connsiteX1" fmla="*/ 14 w 3487579"/>
                  <a:gd name="connsiteY1" fmla="*/ 2920410 h 4713773"/>
                  <a:gd name="connsiteX2" fmla="*/ 1694135 w 3487579"/>
                  <a:gd name="connsiteY2" fmla="*/ 4713769 h 4713773"/>
                  <a:gd name="connsiteX3" fmla="*/ 3487493 w 3487579"/>
                  <a:gd name="connsiteY3" fmla="*/ 2934587 h 4713773"/>
                  <a:gd name="connsiteX4" fmla="*/ 1722489 w 3487579"/>
                  <a:gd name="connsiteY4" fmla="*/ 1 h 4713773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2489 w 3487513"/>
                  <a:gd name="connsiteY0" fmla="*/ 1 h 4720861"/>
                  <a:gd name="connsiteX1" fmla="*/ 14 w 3487513"/>
                  <a:gd name="connsiteY1" fmla="*/ 2927498 h 4720861"/>
                  <a:gd name="connsiteX2" fmla="*/ 1694135 w 3487513"/>
                  <a:gd name="connsiteY2" fmla="*/ 4720857 h 4720861"/>
                  <a:gd name="connsiteX3" fmla="*/ 3487493 w 3487513"/>
                  <a:gd name="connsiteY3" fmla="*/ 2941675 h 4720861"/>
                  <a:gd name="connsiteX4" fmla="*/ 1722489 w 3487513"/>
                  <a:gd name="connsiteY4" fmla="*/ 1 h 4720861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9393"/>
                  <a:gd name="connsiteY0" fmla="*/ 2 h 4720868"/>
                  <a:gd name="connsiteX1" fmla="*/ 592 w 3489393"/>
                  <a:gd name="connsiteY1" fmla="*/ 2927499 h 4720868"/>
                  <a:gd name="connsiteX2" fmla="*/ 1694713 w 3489393"/>
                  <a:gd name="connsiteY2" fmla="*/ 4720858 h 4720868"/>
                  <a:gd name="connsiteX3" fmla="*/ 3488071 w 3489393"/>
                  <a:gd name="connsiteY3" fmla="*/ 2941676 h 4720868"/>
                  <a:gd name="connsiteX4" fmla="*/ 1723067 w 3489393"/>
                  <a:gd name="connsiteY4" fmla="*/ 2 h 4720868"/>
                  <a:gd name="connsiteX0" fmla="*/ 1723067 w 3488483"/>
                  <a:gd name="connsiteY0" fmla="*/ 2 h 4720872"/>
                  <a:gd name="connsiteX1" fmla="*/ 592 w 3488483"/>
                  <a:gd name="connsiteY1" fmla="*/ 2927499 h 4720872"/>
                  <a:gd name="connsiteX2" fmla="*/ 1694713 w 3488483"/>
                  <a:gd name="connsiteY2" fmla="*/ 4720858 h 4720872"/>
                  <a:gd name="connsiteX3" fmla="*/ 3488071 w 3488483"/>
                  <a:gd name="connsiteY3" fmla="*/ 2941676 h 4720872"/>
                  <a:gd name="connsiteX4" fmla="*/ 1723067 w 3488483"/>
                  <a:gd name="connsiteY4" fmla="*/ 2 h 4720872"/>
                  <a:gd name="connsiteX0" fmla="*/ 1723104 w 3488545"/>
                  <a:gd name="connsiteY0" fmla="*/ 45 h 4720915"/>
                  <a:gd name="connsiteX1" fmla="*/ 629 w 3488545"/>
                  <a:gd name="connsiteY1" fmla="*/ 2927542 h 4720915"/>
                  <a:gd name="connsiteX2" fmla="*/ 1694750 w 3488545"/>
                  <a:gd name="connsiteY2" fmla="*/ 4720901 h 4720915"/>
                  <a:gd name="connsiteX3" fmla="*/ 3488108 w 3488545"/>
                  <a:gd name="connsiteY3" fmla="*/ 2941719 h 4720915"/>
                  <a:gd name="connsiteX4" fmla="*/ 1723104 w 3488545"/>
                  <a:gd name="connsiteY4" fmla="*/ 45 h 472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8545" h="4720915">
                    <a:moveTo>
                      <a:pt x="1723104" y="45"/>
                    </a:moveTo>
                    <a:cubicBezTo>
                      <a:pt x="1070974" y="-9406"/>
                      <a:pt x="-30087" y="1467338"/>
                      <a:pt x="629" y="2927542"/>
                    </a:cubicBezTo>
                    <a:cubicBezTo>
                      <a:pt x="31345" y="4387746"/>
                      <a:pt x="1113503" y="4718538"/>
                      <a:pt x="1694750" y="4720901"/>
                    </a:cubicBezTo>
                    <a:cubicBezTo>
                      <a:pt x="2275997" y="4723264"/>
                      <a:pt x="3462117" y="4430277"/>
                      <a:pt x="3488108" y="2941719"/>
                    </a:cubicBezTo>
                    <a:cubicBezTo>
                      <a:pt x="3514099" y="1453161"/>
                      <a:pt x="2375234" y="9496"/>
                      <a:pt x="1723104" y="45"/>
                    </a:cubicBezTo>
                    <a:close/>
                  </a:path>
                </a:pathLst>
              </a:custGeom>
              <a:blipFill dpi="0" rotWithShape="1"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395" name="Freeform 394"/>
              <p:cNvSpPr>
                <a:spLocks noChangeAspect="1"/>
              </p:cNvSpPr>
              <p:nvPr/>
            </p:nvSpPr>
            <p:spPr>
              <a:xfrm>
                <a:off x="1066800" y="1662243"/>
                <a:ext cx="448826" cy="1027924"/>
              </a:xfrm>
              <a:custGeom>
                <a:avLst/>
                <a:gdLst>
                  <a:gd name="connsiteX0" fmla="*/ 64418 w 448826"/>
                  <a:gd name="connsiteY0" fmla="*/ 0 h 1027924"/>
                  <a:gd name="connsiteX1" fmla="*/ 448731 w 448826"/>
                  <a:gd name="connsiteY1" fmla="*/ 640521 h 1027924"/>
                  <a:gd name="connsiteX2" fmla="*/ 58245 w 448826"/>
                  <a:gd name="connsiteY2" fmla="*/ 1027921 h 1027924"/>
                  <a:gd name="connsiteX3" fmla="*/ 6332 w 448826"/>
                  <a:gd name="connsiteY3" fmla="*/ 1024035 h 1027924"/>
                  <a:gd name="connsiteX4" fmla="*/ 0 w 448826"/>
                  <a:gd name="connsiteY4" fmla="*/ 1022660 h 1027924"/>
                  <a:gd name="connsiteX5" fmla="*/ 5180 w 448826"/>
                  <a:gd name="connsiteY5" fmla="*/ 1023048 h 1027924"/>
                  <a:gd name="connsiteX6" fmla="*/ 392424 w 448826"/>
                  <a:gd name="connsiteY6" fmla="*/ 638866 h 1027924"/>
                  <a:gd name="connsiteX7" fmla="*/ 68339 w 448826"/>
                  <a:gd name="connsiteY7" fmla="*/ 18360 h 1027924"/>
                  <a:gd name="connsiteX8" fmla="*/ 29605 w 448826"/>
                  <a:gd name="connsiteY8" fmla="*/ 8380 h 1027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826" h="1027924">
                    <a:moveTo>
                      <a:pt x="64418" y="0"/>
                    </a:moveTo>
                    <a:cubicBezTo>
                      <a:pt x="206413" y="2058"/>
                      <a:pt x="454390" y="316402"/>
                      <a:pt x="448731" y="640521"/>
                    </a:cubicBezTo>
                    <a:cubicBezTo>
                      <a:pt x="443072" y="964641"/>
                      <a:pt x="184806" y="1028436"/>
                      <a:pt x="58245" y="1027921"/>
                    </a:cubicBezTo>
                    <a:cubicBezTo>
                      <a:pt x="42424" y="1027857"/>
                      <a:pt x="24900" y="1026675"/>
                      <a:pt x="6332" y="1024035"/>
                    </a:cubicBezTo>
                    <a:lnTo>
                      <a:pt x="0" y="1022660"/>
                    </a:lnTo>
                    <a:lnTo>
                      <a:pt x="5180" y="1023048"/>
                    </a:lnTo>
                    <a:cubicBezTo>
                      <a:pt x="130690" y="1023558"/>
                      <a:pt x="386812" y="960293"/>
                      <a:pt x="392424" y="638866"/>
                    </a:cubicBezTo>
                    <a:cubicBezTo>
                      <a:pt x="397335" y="357617"/>
                      <a:pt x="209668" y="83789"/>
                      <a:pt x="68339" y="18360"/>
                    </a:cubicBezTo>
                    <a:lnTo>
                      <a:pt x="29605" y="838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2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396" name="Oval 395"/>
              <p:cNvSpPr/>
              <p:nvPr/>
            </p:nvSpPr>
            <p:spPr>
              <a:xfrm rot="1382746">
                <a:off x="842815" y="1759422"/>
                <a:ext cx="347146" cy="537215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397" name="Oval 396"/>
              <p:cNvSpPr/>
              <p:nvPr/>
            </p:nvSpPr>
            <p:spPr>
              <a:xfrm rot="1382746">
                <a:off x="874273" y="1813651"/>
                <a:ext cx="193205" cy="353383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398" name="Oval 397"/>
              <p:cNvSpPr/>
              <p:nvPr/>
            </p:nvSpPr>
            <p:spPr>
              <a:xfrm rot="1382746">
                <a:off x="908422" y="1852082"/>
                <a:ext cx="60725" cy="17088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388" name="Group 387"/>
            <p:cNvGrpSpPr/>
            <p:nvPr/>
          </p:nvGrpSpPr>
          <p:grpSpPr>
            <a:xfrm>
              <a:off x="10893369" y="3441353"/>
              <a:ext cx="670888" cy="907888"/>
              <a:chOff x="762000" y="1662233"/>
              <a:chExt cx="759597" cy="1027934"/>
            </a:xfrm>
          </p:grpSpPr>
          <p:sp>
            <p:nvSpPr>
              <p:cNvPr id="389" name="Freeform 388"/>
              <p:cNvSpPr>
                <a:spLocks noChangeAspect="1"/>
              </p:cNvSpPr>
              <p:nvPr/>
            </p:nvSpPr>
            <p:spPr>
              <a:xfrm>
                <a:off x="762000" y="1662233"/>
                <a:ext cx="759597" cy="1027934"/>
              </a:xfrm>
              <a:custGeom>
                <a:avLst/>
                <a:gdLst>
                  <a:gd name="connsiteX0" fmla="*/ 1722489 w 3487579"/>
                  <a:gd name="connsiteY0" fmla="*/ 1 h 4713773"/>
                  <a:gd name="connsiteX1" fmla="*/ 14 w 3487579"/>
                  <a:gd name="connsiteY1" fmla="*/ 2920410 h 4713773"/>
                  <a:gd name="connsiteX2" fmla="*/ 1694135 w 3487579"/>
                  <a:gd name="connsiteY2" fmla="*/ 4713769 h 4713773"/>
                  <a:gd name="connsiteX3" fmla="*/ 3487493 w 3487579"/>
                  <a:gd name="connsiteY3" fmla="*/ 2934587 h 4713773"/>
                  <a:gd name="connsiteX4" fmla="*/ 1722489 w 3487579"/>
                  <a:gd name="connsiteY4" fmla="*/ 1 h 4713773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2489 w 3487513"/>
                  <a:gd name="connsiteY0" fmla="*/ 1 h 4720861"/>
                  <a:gd name="connsiteX1" fmla="*/ 14 w 3487513"/>
                  <a:gd name="connsiteY1" fmla="*/ 2927498 h 4720861"/>
                  <a:gd name="connsiteX2" fmla="*/ 1694135 w 3487513"/>
                  <a:gd name="connsiteY2" fmla="*/ 4720857 h 4720861"/>
                  <a:gd name="connsiteX3" fmla="*/ 3487493 w 3487513"/>
                  <a:gd name="connsiteY3" fmla="*/ 2941675 h 4720861"/>
                  <a:gd name="connsiteX4" fmla="*/ 1722489 w 3487513"/>
                  <a:gd name="connsiteY4" fmla="*/ 1 h 4720861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9393"/>
                  <a:gd name="connsiteY0" fmla="*/ 2 h 4720868"/>
                  <a:gd name="connsiteX1" fmla="*/ 592 w 3489393"/>
                  <a:gd name="connsiteY1" fmla="*/ 2927499 h 4720868"/>
                  <a:gd name="connsiteX2" fmla="*/ 1694713 w 3489393"/>
                  <a:gd name="connsiteY2" fmla="*/ 4720858 h 4720868"/>
                  <a:gd name="connsiteX3" fmla="*/ 3488071 w 3489393"/>
                  <a:gd name="connsiteY3" fmla="*/ 2941676 h 4720868"/>
                  <a:gd name="connsiteX4" fmla="*/ 1723067 w 3489393"/>
                  <a:gd name="connsiteY4" fmla="*/ 2 h 4720868"/>
                  <a:gd name="connsiteX0" fmla="*/ 1723067 w 3488483"/>
                  <a:gd name="connsiteY0" fmla="*/ 2 h 4720872"/>
                  <a:gd name="connsiteX1" fmla="*/ 592 w 3488483"/>
                  <a:gd name="connsiteY1" fmla="*/ 2927499 h 4720872"/>
                  <a:gd name="connsiteX2" fmla="*/ 1694713 w 3488483"/>
                  <a:gd name="connsiteY2" fmla="*/ 4720858 h 4720872"/>
                  <a:gd name="connsiteX3" fmla="*/ 3488071 w 3488483"/>
                  <a:gd name="connsiteY3" fmla="*/ 2941676 h 4720872"/>
                  <a:gd name="connsiteX4" fmla="*/ 1723067 w 3488483"/>
                  <a:gd name="connsiteY4" fmla="*/ 2 h 4720872"/>
                  <a:gd name="connsiteX0" fmla="*/ 1723104 w 3488545"/>
                  <a:gd name="connsiteY0" fmla="*/ 45 h 4720915"/>
                  <a:gd name="connsiteX1" fmla="*/ 629 w 3488545"/>
                  <a:gd name="connsiteY1" fmla="*/ 2927542 h 4720915"/>
                  <a:gd name="connsiteX2" fmla="*/ 1694750 w 3488545"/>
                  <a:gd name="connsiteY2" fmla="*/ 4720901 h 4720915"/>
                  <a:gd name="connsiteX3" fmla="*/ 3488108 w 3488545"/>
                  <a:gd name="connsiteY3" fmla="*/ 2941719 h 4720915"/>
                  <a:gd name="connsiteX4" fmla="*/ 1723104 w 3488545"/>
                  <a:gd name="connsiteY4" fmla="*/ 45 h 472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8545" h="4720915">
                    <a:moveTo>
                      <a:pt x="1723104" y="45"/>
                    </a:moveTo>
                    <a:cubicBezTo>
                      <a:pt x="1070974" y="-9406"/>
                      <a:pt x="-30087" y="1467338"/>
                      <a:pt x="629" y="2927542"/>
                    </a:cubicBezTo>
                    <a:cubicBezTo>
                      <a:pt x="31345" y="4387746"/>
                      <a:pt x="1113503" y="4718538"/>
                      <a:pt x="1694750" y="4720901"/>
                    </a:cubicBezTo>
                    <a:cubicBezTo>
                      <a:pt x="2275997" y="4723264"/>
                      <a:pt x="3462117" y="4430277"/>
                      <a:pt x="3488108" y="2941719"/>
                    </a:cubicBezTo>
                    <a:cubicBezTo>
                      <a:pt x="3514099" y="1453161"/>
                      <a:pt x="2375234" y="9496"/>
                      <a:pt x="1723104" y="45"/>
                    </a:cubicBezTo>
                    <a:close/>
                  </a:path>
                </a:pathLst>
              </a:cu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390" name="Freeform 389"/>
              <p:cNvSpPr>
                <a:spLocks noChangeAspect="1"/>
              </p:cNvSpPr>
              <p:nvPr/>
            </p:nvSpPr>
            <p:spPr>
              <a:xfrm>
                <a:off x="1066800" y="1662243"/>
                <a:ext cx="448826" cy="1027924"/>
              </a:xfrm>
              <a:custGeom>
                <a:avLst/>
                <a:gdLst>
                  <a:gd name="connsiteX0" fmla="*/ 64418 w 448826"/>
                  <a:gd name="connsiteY0" fmla="*/ 0 h 1027924"/>
                  <a:gd name="connsiteX1" fmla="*/ 448731 w 448826"/>
                  <a:gd name="connsiteY1" fmla="*/ 640521 h 1027924"/>
                  <a:gd name="connsiteX2" fmla="*/ 58245 w 448826"/>
                  <a:gd name="connsiteY2" fmla="*/ 1027921 h 1027924"/>
                  <a:gd name="connsiteX3" fmla="*/ 6332 w 448826"/>
                  <a:gd name="connsiteY3" fmla="*/ 1024035 h 1027924"/>
                  <a:gd name="connsiteX4" fmla="*/ 0 w 448826"/>
                  <a:gd name="connsiteY4" fmla="*/ 1022660 h 1027924"/>
                  <a:gd name="connsiteX5" fmla="*/ 5180 w 448826"/>
                  <a:gd name="connsiteY5" fmla="*/ 1023048 h 1027924"/>
                  <a:gd name="connsiteX6" fmla="*/ 392424 w 448826"/>
                  <a:gd name="connsiteY6" fmla="*/ 638866 h 1027924"/>
                  <a:gd name="connsiteX7" fmla="*/ 68339 w 448826"/>
                  <a:gd name="connsiteY7" fmla="*/ 18360 h 1027924"/>
                  <a:gd name="connsiteX8" fmla="*/ 29605 w 448826"/>
                  <a:gd name="connsiteY8" fmla="*/ 8380 h 1027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826" h="1027924">
                    <a:moveTo>
                      <a:pt x="64418" y="0"/>
                    </a:moveTo>
                    <a:cubicBezTo>
                      <a:pt x="206413" y="2058"/>
                      <a:pt x="454390" y="316402"/>
                      <a:pt x="448731" y="640521"/>
                    </a:cubicBezTo>
                    <a:cubicBezTo>
                      <a:pt x="443072" y="964641"/>
                      <a:pt x="184806" y="1028436"/>
                      <a:pt x="58245" y="1027921"/>
                    </a:cubicBezTo>
                    <a:cubicBezTo>
                      <a:pt x="42424" y="1027857"/>
                      <a:pt x="24900" y="1026675"/>
                      <a:pt x="6332" y="1024035"/>
                    </a:cubicBezTo>
                    <a:lnTo>
                      <a:pt x="0" y="1022660"/>
                    </a:lnTo>
                    <a:lnTo>
                      <a:pt x="5180" y="1023048"/>
                    </a:lnTo>
                    <a:cubicBezTo>
                      <a:pt x="130690" y="1023558"/>
                      <a:pt x="386812" y="960293"/>
                      <a:pt x="392424" y="638866"/>
                    </a:cubicBezTo>
                    <a:cubicBezTo>
                      <a:pt x="397335" y="357617"/>
                      <a:pt x="209668" y="83789"/>
                      <a:pt x="68339" y="18360"/>
                    </a:cubicBezTo>
                    <a:lnTo>
                      <a:pt x="29605" y="838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2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391" name="Oval 390"/>
              <p:cNvSpPr/>
              <p:nvPr/>
            </p:nvSpPr>
            <p:spPr>
              <a:xfrm rot="1382746">
                <a:off x="842815" y="1759422"/>
                <a:ext cx="347146" cy="537215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392" name="Oval 391"/>
              <p:cNvSpPr/>
              <p:nvPr/>
            </p:nvSpPr>
            <p:spPr>
              <a:xfrm rot="1382746">
                <a:off x="874273" y="1813651"/>
                <a:ext cx="193205" cy="353383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393" name="Oval 392"/>
              <p:cNvSpPr/>
              <p:nvPr/>
            </p:nvSpPr>
            <p:spPr>
              <a:xfrm rot="1382746">
                <a:off x="908422" y="1852082"/>
                <a:ext cx="60725" cy="17088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3" name="RS_Classification_Standard"/>
          <p:cNvSpPr txBox="1"/>
          <p:nvPr/>
        </p:nvSpPr>
        <p:spPr>
          <a:xfrm>
            <a:off x="12038047" y="6289521"/>
            <a:ext cx="153953" cy="212879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vert="horz" wrap="none" lIns="76200" tIns="36830" rIns="76200" bIns="36830" rtlCol="0" anchor="ctr">
            <a:spAutoFit/>
          </a:bodyPr>
          <a:lstStyle/>
          <a:p>
            <a:endParaRPr lang="en-US" sz="900" b="1" kern="900" spc="100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532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B76AC-E5DF-427C-ABDC-2F4FBD8E4B69}" type="slidenum">
              <a:rPr lang="en-US" smtClean="0"/>
              <a:t>14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268313" y="228229"/>
            <a:ext cx="11757247" cy="6153119"/>
            <a:chOff x="201234" y="198881"/>
            <a:chExt cx="8817935" cy="4614839"/>
          </a:xfrm>
        </p:grpSpPr>
        <p:grpSp>
          <p:nvGrpSpPr>
            <p:cNvPr id="41" name="Group 40"/>
            <p:cNvGrpSpPr/>
            <p:nvPr/>
          </p:nvGrpSpPr>
          <p:grpSpPr>
            <a:xfrm>
              <a:off x="241027" y="208740"/>
              <a:ext cx="8778142" cy="4604980"/>
              <a:chOff x="8885728" y="4843374"/>
              <a:chExt cx="8778142" cy="4604980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8885728" y="4846089"/>
                <a:ext cx="8778142" cy="4602265"/>
              </a:xfrm>
              <a:prstGeom prst="rect">
                <a:avLst/>
              </a:prstGeom>
              <a:gradFill flip="none" rotWithShape="1">
                <a:gsLst>
                  <a:gs pos="0">
                    <a:srgbClr val="ECF7FD"/>
                  </a:gs>
                  <a:gs pos="50000">
                    <a:srgbClr val="C2E1F6"/>
                  </a:gs>
                  <a:gs pos="100000">
                    <a:srgbClr val="B1D7F4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pic>
            <p:nvPicPr>
              <p:cNvPr id="44" name="Picture 43"/>
              <p:cNvPicPr>
                <a:picLocks noChangeAspect="1"/>
              </p:cNvPicPr>
              <p:nvPr/>
            </p:nvPicPr>
            <p:blipFill rotWithShape="1">
              <a:blip r:embed="rId3"/>
              <a:srcRect l="24398" t="29757" r="24399" b="32368"/>
              <a:stretch/>
            </p:blipFill>
            <p:spPr>
              <a:xfrm>
                <a:off x="8906885" y="4843374"/>
                <a:ext cx="8756985" cy="4577664"/>
              </a:xfrm>
              <a:prstGeom prst="rect">
                <a:avLst/>
              </a:prstGeom>
            </p:spPr>
          </p:pic>
        </p:grpSp>
        <p:sp>
          <p:nvSpPr>
            <p:cNvPr id="42" name="Freeform 41"/>
            <p:cNvSpPr/>
            <p:nvPr/>
          </p:nvSpPr>
          <p:spPr>
            <a:xfrm>
              <a:off x="201234" y="198881"/>
              <a:ext cx="8811264" cy="4614839"/>
            </a:xfrm>
            <a:custGeom>
              <a:avLst/>
              <a:gdLst>
                <a:gd name="connsiteX0" fmla="*/ 209493 w 8811264"/>
                <a:gd name="connsiteY0" fmla="*/ 253080 h 4614839"/>
                <a:gd name="connsiteX1" fmla="*/ 209493 w 8811264"/>
                <a:gd name="connsiteY1" fmla="*/ 4420824 h 4614839"/>
                <a:gd name="connsiteX2" fmla="*/ 8620922 w 8811264"/>
                <a:gd name="connsiteY2" fmla="*/ 4420824 h 4614839"/>
                <a:gd name="connsiteX3" fmla="*/ 8620922 w 8811264"/>
                <a:gd name="connsiteY3" fmla="*/ 253080 h 4614839"/>
                <a:gd name="connsiteX4" fmla="*/ 0 w 8811264"/>
                <a:gd name="connsiteY4" fmla="*/ 0 h 4614839"/>
                <a:gd name="connsiteX5" fmla="*/ 8811264 w 8811264"/>
                <a:gd name="connsiteY5" fmla="*/ 0 h 4614839"/>
                <a:gd name="connsiteX6" fmla="*/ 8811264 w 8811264"/>
                <a:gd name="connsiteY6" fmla="*/ 4614839 h 4614839"/>
                <a:gd name="connsiteX7" fmla="*/ 0 w 8811264"/>
                <a:gd name="connsiteY7" fmla="*/ 4614839 h 461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11264" h="4614839">
                  <a:moveTo>
                    <a:pt x="209493" y="253080"/>
                  </a:moveTo>
                  <a:lnTo>
                    <a:pt x="209493" y="4420824"/>
                  </a:lnTo>
                  <a:lnTo>
                    <a:pt x="8620922" y="4420824"/>
                  </a:lnTo>
                  <a:lnTo>
                    <a:pt x="8620922" y="253080"/>
                  </a:lnTo>
                  <a:close/>
                  <a:moveTo>
                    <a:pt x="0" y="0"/>
                  </a:moveTo>
                  <a:lnTo>
                    <a:pt x="8811264" y="0"/>
                  </a:lnTo>
                  <a:lnTo>
                    <a:pt x="8811264" y="4614839"/>
                  </a:lnTo>
                  <a:lnTo>
                    <a:pt x="0" y="4614839"/>
                  </a:lnTo>
                  <a:close/>
                </a:path>
              </a:pathLst>
            </a:custGeom>
            <a:solidFill>
              <a:srgbClr val="BDDDF6"/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64" name="Rectangle 63"/>
          <p:cNvSpPr/>
          <p:nvPr/>
        </p:nvSpPr>
        <p:spPr>
          <a:xfrm>
            <a:off x="829305" y="798427"/>
            <a:ext cx="108630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o-RO" sz="20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Iepurașul învață să joace șah. El a făcut o plimbare cu Calul pe tabla de șah și a împrăștiat indicii pe ici-colo. Notează drumul cel mai scurt între punctele 1-</a:t>
            </a:r>
            <a:r>
              <a:rPr lang="en-US" sz="20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&gt;2-&gt;3 </a:t>
            </a:r>
            <a:r>
              <a:rPr lang="ro-RO" sz="2000" dirty="0">
                <a:solidFill>
                  <a:srgbClr val="002060"/>
                </a:solidFill>
                <a:latin typeface="Bahnschrift Light SemiCondensed" panose="020B0502040204020203" pitchFamily="34" charset="0"/>
              </a:rPr>
              <a:t> și vei afla următorul tău pas!</a:t>
            </a: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51" y="1830443"/>
            <a:ext cx="4484193" cy="4122216"/>
          </a:xfrm>
          <a:prstGeom prst="rect">
            <a:avLst/>
          </a:prstGeom>
        </p:spPr>
      </p:pic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640269"/>
              </p:ext>
            </p:extLst>
          </p:nvPr>
        </p:nvGraphicFramePr>
        <p:xfrm>
          <a:off x="5217095" y="4101379"/>
          <a:ext cx="6580624" cy="182626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79314">
                  <a:extLst>
                    <a:ext uri="{9D8B030D-6E8A-4147-A177-3AD203B41FA5}">
                      <a16:colId xmlns:a16="http://schemas.microsoft.com/office/drawing/2014/main" val="965208227"/>
                    </a:ext>
                  </a:extLst>
                </a:gridCol>
                <a:gridCol w="244209">
                  <a:extLst>
                    <a:ext uri="{9D8B030D-6E8A-4147-A177-3AD203B41FA5}">
                      <a16:colId xmlns:a16="http://schemas.microsoft.com/office/drawing/2014/main" val="27381090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6694161"/>
                    </a:ext>
                  </a:extLst>
                </a:gridCol>
                <a:gridCol w="390098">
                  <a:extLst>
                    <a:ext uri="{9D8B030D-6E8A-4147-A177-3AD203B41FA5}">
                      <a16:colId xmlns:a16="http://schemas.microsoft.com/office/drawing/2014/main" val="2991020360"/>
                    </a:ext>
                  </a:extLst>
                </a:gridCol>
                <a:gridCol w="244209">
                  <a:extLst>
                    <a:ext uri="{9D8B030D-6E8A-4147-A177-3AD203B41FA5}">
                      <a16:colId xmlns:a16="http://schemas.microsoft.com/office/drawing/2014/main" val="305186317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92066657"/>
                    </a:ext>
                  </a:extLst>
                </a:gridCol>
                <a:gridCol w="367264">
                  <a:extLst>
                    <a:ext uri="{9D8B030D-6E8A-4147-A177-3AD203B41FA5}">
                      <a16:colId xmlns:a16="http://schemas.microsoft.com/office/drawing/2014/main" val="434174262"/>
                    </a:ext>
                  </a:extLst>
                </a:gridCol>
                <a:gridCol w="282266">
                  <a:extLst>
                    <a:ext uri="{9D8B030D-6E8A-4147-A177-3AD203B41FA5}">
                      <a16:colId xmlns:a16="http://schemas.microsoft.com/office/drawing/2014/main" val="19849845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49407936"/>
                    </a:ext>
                  </a:extLst>
                </a:gridCol>
                <a:gridCol w="390733">
                  <a:extLst>
                    <a:ext uri="{9D8B030D-6E8A-4147-A177-3AD203B41FA5}">
                      <a16:colId xmlns:a16="http://schemas.microsoft.com/office/drawing/2014/main" val="2917011610"/>
                    </a:ext>
                  </a:extLst>
                </a:gridCol>
                <a:gridCol w="299393">
                  <a:extLst>
                    <a:ext uri="{9D8B030D-6E8A-4147-A177-3AD203B41FA5}">
                      <a16:colId xmlns:a16="http://schemas.microsoft.com/office/drawing/2014/main" val="13432417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22747844"/>
                    </a:ext>
                  </a:extLst>
                </a:gridCol>
                <a:gridCol w="384390">
                  <a:extLst>
                    <a:ext uri="{9D8B030D-6E8A-4147-A177-3AD203B41FA5}">
                      <a16:colId xmlns:a16="http://schemas.microsoft.com/office/drawing/2014/main" val="2200660292"/>
                    </a:ext>
                  </a:extLst>
                </a:gridCol>
                <a:gridCol w="244209">
                  <a:extLst>
                    <a:ext uri="{9D8B030D-6E8A-4147-A177-3AD203B41FA5}">
                      <a16:colId xmlns:a16="http://schemas.microsoft.com/office/drawing/2014/main" val="91760064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74341322"/>
                    </a:ext>
                  </a:extLst>
                </a:gridCol>
                <a:gridCol w="339988">
                  <a:extLst>
                    <a:ext uri="{9D8B030D-6E8A-4147-A177-3AD203B41FA5}">
                      <a16:colId xmlns:a16="http://schemas.microsoft.com/office/drawing/2014/main" val="1381311768"/>
                    </a:ext>
                  </a:extLst>
                </a:gridCol>
                <a:gridCol w="299393">
                  <a:extLst>
                    <a:ext uri="{9D8B030D-6E8A-4147-A177-3AD203B41FA5}">
                      <a16:colId xmlns:a16="http://schemas.microsoft.com/office/drawing/2014/main" val="26160553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91307066"/>
                    </a:ext>
                  </a:extLst>
                </a:gridCol>
                <a:gridCol w="378047">
                  <a:extLst>
                    <a:ext uri="{9D8B030D-6E8A-4147-A177-3AD203B41FA5}">
                      <a16:colId xmlns:a16="http://schemas.microsoft.com/office/drawing/2014/main" val="3863656333"/>
                    </a:ext>
                  </a:extLst>
                </a:gridCol>
                <a:gridCol w="244209">
                  <a:extLst>
                    <a:ext uri="{9D8B030D-6E8A-4147-A177-3AD203B41FA5}">
                      <a16:colId xmlns:a16="http://schemas.microsoft.com/office/drawing/2014/main" val="15633035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36177841"/>
                    </a:ext>
                  </a:extLst>
                </a:gridCol>
                <a:gridCol w="390733">
                  <a:extLst>
                    <a:ext uri="{9D8B030D-6E8A-4147-A177-3AD203B41FA5}">
                      <a16:colId xmlns:a16="http://schemas.microsoft.com/office/drawing/2014/main" val="2561640244"/>
                    </a:ext>
                  </a:extLst>
                </a:gridCol>
                <a:gridCol w="244209">
                  <a:extLst>
                    <a:ext uri="{9D8B030D-6E8A-4147-A177-3AD203B41FA5}">
                      <a16:colId xmlns:a16="http://schemas.microsoft.com/office/drawing/2014/main" val="1293960710"/>
                    </a:ext>
                  </a:extLst>
                </a:gridCol>
              </a:tblGrid>
              <a:tr h="20688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a1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solidFill>
                      <a:schemeClr val="bg1"/>
                    </a:solidFill>
                  </a:tcPr>
                </a:tc>
                <a:tc rowSpan="8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b1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î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solidFill>
                      <a:schemeClr val="bg1"/>
                    </a:solidFill>
                  </a:tcPr>
                </a:tc>
                <a:tc rowSpan="8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c1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w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solidFill>
                      <a:schemeClr val="bg1"/>
                    </a:solidFill>
                  </a:tcPr>
                </a:tc>
                <a:tc rowSpan="8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d1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solidFill>
                      <a:schemeClr val="bg1"/>
                    </a:solidFill>
                  </a:tcPr>
                </a:tc>
                <a:tc rowSpan="8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e1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l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solidFill>
                      <a:schemeClr val="bg1"/>
                    </a:solidFill>
                  </a:tcPr>
                </a:tc>
                <a:tc rowSpan="8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f1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o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solidFill>
                      <a:schemeClr val="bg1"/>
                    </a:solidFill>
                  </a:tcPr>
                </a:tc>
                <a:tc rowSpan="8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g1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j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solidFill>
                      <a:schemeClr val="bg1"/>
                    </a:solidFill>
                  </a:tcPr>
                </a:tc>
                <a:tc rowSpan="8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h1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11552"/>
                  </a:ext>
                </a:extLst>
              </a:tr>
              <a:tr h="20688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a2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b2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c2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q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d2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e2</a:t>
                      </a:r>
                      <a:endParaRPr lang="en-US" sz="105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j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f2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g2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k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h2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674674"/>
                  </a:ext>
                </a:extLst>
              </a:tr>
              <a:tr h="20688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a3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b3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o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c3</a:t>
                      </a:r>
                      <a:endParaRPr lang="en-US" sz="105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d3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e3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k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f3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q</a:t>
                      </a:r>
                      <a:endParaRPr lang="en-US" sz="105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g3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h3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677619"/>
                  </a:ext>
                </a:extLst>
              </a:tr>
              <a:tr h="20688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a4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g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b4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c4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z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d4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e4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g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f4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g4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l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h4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</a:t>
                      </a:r>
                      <a:endParaRPr lang="en-US" sz="105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26243"/>
                  </a:ext>
                </a:extLst>
              </a:tr>
              <a:tr h="20688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a5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h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b5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u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c5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x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d5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e5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f5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g5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h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h5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537667"/>
                  </a:ext>
                </a:extLst>
              </a:tr>
              <a:tr h="20688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a6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j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b6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c6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d6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ș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e6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f6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g6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h6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g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935547"/>
                  </a:ext>
                </a:extLst>
              </a:tr>
              <a:tr h="20688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a7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k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b7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r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c7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v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d7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ț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e7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f7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g7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â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h7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h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48194"/>
                  </a:ext>
                </a:extLst>
              </a:tr>
              <a:tr h="20688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a8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l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b8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e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c8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d8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o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e8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f8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g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g8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ț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h8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e</a:t>
                      </a:r>
                      <a:endParaRPr lang="en-US" sz="105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618827"/>
                  </a:ext>
                </a:extLst>
              </a:tr>
            </a:tbl>
          </a:graphicData>
        </a:graphic>
      </p:graphicFrame>
      <p:pic>
        <p:nvPicPr>
          <p:cNvPr id="68" name="Picture 6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438" y="1485498"/>
            <a:ext cx="666549" cy="666549"/>
          </a:xfrm>
          <a:prstGeom prst="rect">
            <a:avLst/>
          </a:prstGeom>
        </p:spPr>
      </p:pic>
      <p:cxnSp>
        <p:nvCxnSpPr>
          <p:cNvPr id="69" name="Straight Arrow Connector 68"/>
          <p:cNvCxnSpPr/>
          <p:nvPr/>
        </p:nvCxnSpPr>
        <p:spPr>
          <a:xfrm>
            <a:off x="5834987" y="1869741"/>
            <a:ext cx="121920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179304" y="1641250"/>
            <a:ext cx="62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1</a:t>
            </a:r>
            <a:endParaRPr lang="en-US" sz="2400" dirty="0" err="1"/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7614908" y="1882653"/>
            <a:ext cx="121920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9104763" y="1673222"/>
            <a:ext cx="62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2</a:t>
            </a:r>
            <a:endParaRPr lang="en-US" sz="2400" dirty="0" err="1"/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9638838" y="1921744"/>
            <a:ext cx="121920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1030222" y="1712133"/>
            <a:ext cx="62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3</a:t>
            </a:r>
            <a:endParaRPr lang="en-US" sz="2400" dirty="0" err="1"/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5659416" y="2635796"/>
            <a:ext cx="0" cy="44380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Table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39229"/>
              </p:ext>
            </p:extLst>
          </p:nvPr>
        </p:nvGraphicFramePr>
        <p:xfrm>
          <a:off x="5233889" y="2289841"/>
          <a:ext cx="6284630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463">
                  <a:extLst>
                    <a:ext uri="{9D8B030D-6E8A-4147-A177-3AD203B41FA5}">
                      <a16:colId xmlns:a16="http://schemas.microsoft.com/office/drawing/2014/main" val="2793452878"/>
                    </a:ext>
                  </a:extLst>
                </a:gridCol>
                <a:gridCol w="628463">
                  <a:extLst>
                    <a:ext uri="{9D8B030D-6E8A-4147-A177-3AD203B41FA5}">
                      <a16:colId xmlns:a16="http://schemas.microsoft.com/office/drawing/2014/main" val="3129237547"/>
                    </a:ext>
                  </a:extLst>
                </a:gridCol>
                <a:gridCol w="628463">
                  <a:extLst>
                    <a:ext uri="{9D8B030D-6E8A-4147-A177-3AD203B41FA5}">
                      <a16:colId xmlns:a16="http://schemas.microsoft.com/office/drawing/2014/main" val="1484185367"/>
                    </a:ext>
                  </a:extLst>
                </a:gridCol>
                <a:gridCol w="628463">
                  <a:extLst>
                    <a:ext uri="{9D8B030D-6E8A-4147-A177-3AD203B41FA5}">
                      <a16:colId xmlns:a16="http://schemas.microsoft.com/office/drawing/2014/main" val="478454285"/>
                    </a:ext>
                  </a:extLst>
                </a:gridCol>
                <a:gridCol w="628463">
                  <a:extLst>
                    <a:ext uri="{9D8B030D-6E8A-4147-A177-3AD203B41FA5}">
                      <a16:colId xmlns:a16="http://schemas.microsoft.com/office/drawing/2014/main" val="1456882069"/>
                    </a:ext>
                  </a:extLst>
                </a:gridCol>
                <a:gridCol w="628463">
                  <a:extLst>
                    <a:ext uri="{9D8B030D-6E8A-4147-A177-3AD203B41FA5}">
                      <a16:colId xmlns:a16="http://schemas.microsoft.com/office/drawing/2014/main" val="374046210"/>
                    </a:ext>
                  </a:extLst>
                </a:gridCol>
                <a:gridCol w="628463">
                  <a:extLst>
                    <a:ext uri="{9D8B030D-6E8A-4147-A177-3AD203B41FA5}">
                      <a16:colId xmlns:a16="http://schemas.microsoft.com/office/drawing/2014/main" val="17709267"/>
                    </a:ext>
                  </a:extLst>
                </a:gridCol>
                <a:gridCol w="628463">
                  <a:extLst>
                    <a:ext uri="{9D8B030D-6E8A-4147-A177-3AD203B41FA5}">
                      <a16:colId xmlns:a16="http://schemas.microsoft.com/office/drawing/2014/main" val="3477361551"/>
                    </a:ext>
                  </a:extLst>
                </a:gridCol>
                <a:gridCol w="628463">
                  <a:extLst>
                    <a:ext uri="{9D8B030D-6E8A-4147-A177-3AD203B41FA5}">
                      <a16:colId xmlns:a16="http://schemas.microsoft.com/office/drawing/2014/main" val="1444676735"/>
                    </a:ext>
                  </a:extLst>
                </a:gridCol>
                <a:gridCol w="628463">
                  <a:extLst>
                    <a:ext uri="{9D8B030D-6E8A-4147-A177-3AD203B41FA5}">
                      <a16:colId xmlns:a16="http://schemas.microsoft.com/office/drawing/2014/main" val="1852693609"/>
                    </a:ext>
                  </a:extLst>
                </a:gridCol>
              </a:tblGrid>
              <a:tr h="498026">
                <a:tc>
                  <a:txBody>
                    <a:bodyPr/>
                    <a:lstStyle/>
                    <a:p>
                      <a:pPr algn="ctr"/>
                      <a:r>
                        <a:rPr lang="ro-RO" sz="2800" dirty="0" smtClean="0">
                          <a:solidFill>
                            <a:schemeClr val="tx1"/>
                          </a:solidFill>
                          <a:latin typeface="Bahnschrift Light SemiCondensed" panose="020B0502040204020203" pitchFamily="34" charset="0"/>
                        </a:rPr>
                        <a:t>b1</a:t>
                      </a:r>
                      <a:endParaRPr lang="en-US" sz="2800" dirty="0">
                        <a:solidFill>
                          <a:schemeClr val="tx1"/>
                        </a:solidFill>
                        <a:latin typeface="Bahnschrift Light SemiCondensed" panose="020B0502040204020203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7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Bahnschrift Light SemiCondensed" panose="020B0502040204020203" pitchFamily="34" charset="0"/>
                      </a:endParaRPr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8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Bahnschrift Light SemiCondensed" panose="020B0502040204020203" pitchFamily="34" charset="0"/>
                      </a:endParaRPr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7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2800" dirty="0" smtClean="0">
                          <a:latin typeface="Bahnschrift Light SemiCondensed" panose="020B0502040204020203" pitchFamily="34" charset="0"/>
                        </a:rPr>
                        <a:t>e7</a:t>
                      </a:r>
                      <a:endParaRPr lang="en-US" sz="2800" dirty="0">
                        <a:latin typeface="Bahnschrift Light SemiCondensed" panose="020B0502040204020203" pitchFamily="34" charset="0"/>
                      </a:endParaRPr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8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Bahnschrift Light SemiCondensed" panose="020B0502040204020203" pitchFamily="34" charset="0"/>
                      </a:endParaRPr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7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Bahnschrift Light SemiCondensed" panose="020B0502040204020203" pitchFamily="34" charset="0"/>
                      </a:endParaRPr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8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2800" dirty="0" smtClean="0">
                          <a:solidFill>
                            <a:schemeClr val="tx1"/>
                          </a:solidFill>
                          <a:latin typeface="Bahnschrift Light SemiCondensed" panose="020B0502040204020203" pitchFamily="34" charset="0"/>
                        </a:rPr>
                        <a:t>h1</a:t>
                      </a:r>
                      <a:endParaRPr lang="en-US" sz="2800" dirty="0">
                        <a:solidFill>
                          <a:schemeClr val="tx1"/>
                        </a:solidFill>
                        <a:latin typeface="Bahnschrift Light SemiCondensed" panose="020B0502040204020203" pitchFamily="34" charset="0"/>
                      </a:endParaRPr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7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Bahnschrift Light SemiCondensed" panose="020B0502040204020203" pitchFamily="34" charset="0"/>
                      </a:endParaRPr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8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Bahnschrift Light SemiCondensed" panose="020B0502040204020203" pitchFamily="34" charset="0"/>
                      </a:endParaRPr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7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2800" dirty="0" smtClean="0">
                          <a:latin typeface="Bahnschrift Light SemiCondensed" panose="020B0502040204020203" pitchFamily="34" charset="0"/>
                        </a:rPr>
                        <a:t>b4</a:t>
                      </a:r>
                      <a:endParaRPr lang="en-US" sz="2800" dirty="0">
                        <a:latin typeface="Bahnschrift Light SemiCondensed" panose="020B0502040204020203" pitchFamily="34" charset="0"/>
                      </a:endParaRPr>
                    </a:p>
                  </a:txBody>
                  <a:tcPr marL="121920" marR="121920" marT="60960" marB="6096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8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417256233"/>
                  </a:ext>
                </a:extLst>
              </a:tr>
            </a:tbl>
          </a:graphicData>
        </a:graphic>
      </p:graphicFrame>
      <p:graphicFrame>
        <p:nvGraphicFramePr>
          <p:cNvPr id="77" name="Table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545230"/>
              </p:ext>
            </p:extLst>
          </p:nvPr>
        </p:nvGraphicFramePr>
        <p:xfrm>
          <a:off x="5249499" y="3186497"/>
          <a:ext cx="6269020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6902">
                  <a:extLst>
                    <a:ext uri="{9D8B030D-6E8A-4147-A177-3AD203B41FA5}">
                      <a16:colId xmlns:a16="http://schemas.microsoft.com/office/drawing/2014/main" val="2793452878"/>
                    </a:ext>
                  </a:extLst>
                </a:gridCol>
                <a:gridCol w="626902">
                  <a:extLst>
                    <a:ext uri="{9D8B030D-6E8A-4147-A177-3AD203B41FA5}">
                      <a16:colId xmlns:a16="http://schemas.microsoft.com/office/drawing/2014/main" val="3129237547"/>
                    </a:ext>
                  </a:extLst>
                </a:gridCol>
                <a:gridCol w="626902">
                  <a:extLst>
                    <a:ext uri="{9D8B030D-6E8A-4147-A177-3AD203B41FA5}">
                      <a16:colId xmlns:a16="http://schemas.microsoft.com/office/drawing/2014/main" val="1484185367"/>
                    </a:ext>
                  </a:extLst>
                </a:gridCol>
                <a:gridCol w="626902">
                  <a:extLst>
                    <a:ext uri="{9D8B030D-6E8A-4147-A177-3AD203B41FA5}">
                      <a16:colId xmlns:a16="http://schemas.microsoft.com/office/drawing/2014/main" val="478454285"/>
                    </a:ext>
                  </a:extLst>
                </a:gridCol>
                <a:gridCol w="626902">
                  <a:extLst>
                    <a:ext uri="{9D8B030D-6E8A-4147-A177-3AD203B41FA5}">
                      <a16:colId xmlns:a16="http://schemas.microsoft.com/office/drawing/2014/main" val="1456882069"/>
                    </a:ext>
                  </a:extLst>
                </a:gridCol>
                <a:gridCol w="626902">
                  <a:extLst>
                    <a:ext uri="{9D8B030D-6E8A-4147-A177-3AD203B41FA5}">
                      <a16:colId xmlns:a16="http://schemas.microsoft.com/office/drawing/2014/main" val="374046210"/>
                    </a:ext>
                  </a:extLst>
                </a:gridCol>
                <a:gridCol w="626902">
                  <a:extLst>
                    <a:ext uri="{9D8B030D-6E8A-4147-A177-3AD203B41FA5}">
                      <a16:colId xmlns:a16="http://schemas.microsoft.com/office/drawing/2014/main" val="17709267"/>
                    </a:ext>
                  </a:extLst>
                </a:gridCol>
                <a:gridCol w="626902">
                  <a:extLst>
                    <a:ext uri="{9D8B030D-6E8A-4147-A177-3AD203B41FA5}">
                      <a16:colId xmlns:a16="http://schemas.microsoft.com/office/drawing/2014/main" val="3477361551"/>
                    </a:ext>
                  </a:extLst>
                </a:gridCol>
                <a:gridCol w="626902">
                  <a:extLst>
                    <a:ext uri="{9D8B030D-6E8A-4147-A177-3AD203B41FA5}">
                      <a16:colId xmlns:a16="http://schemas.microsoft.com/office/drawing/2014/main" val="1444676735"/>
                    </a:ext>
                  </a:extLst>
                </a:gridCol>
                <a:gridCol w="626902">
                  <a:extLst>
                    <a:ext uri="{9D8B030D-6E8A-4147-A177-3AD203B41FA5}">
                      <a16:colId xmlns:a16="http://schemas.microsoft.com/office/drawing/2014/main" val="1852693609"/>
                    </a:ext>
                  </a:extLst>
                </a:gridCol>
              </a:tblGrid>
              <a:tr h="517736">
                <a:tc>
                  <a:txBody>
                    <a:bodyPr/>
                    <a:lstStyle/>
                    <a:p>
                      <a:pPr algn="ctr"/>
                      <a:r>
                        <a:rPr lang="ro-RO" sz="3200" dirty="0" smtClean="0">
                          <a:solidFill>
                            <a:schemeClr val="tx1"/>
                          </a:solidFill>
                          <a:latin typeface="Bahnschrift Light SemiCondensed" panose="020B0502040204020203" pitchFamily="34" charset="0"/>
                        </a:rPr>
                        <a:t>î</a:t>
                      </a:r>
                      <a:endParaRPr lang="en-US" sz="3200" dirty="0">
                        <a:solidFill>
                          <a:schemeClr val="tx1"/>
                        </a:solidFill>
                        <a:latin typeface="Bahnschrift Light SemiCondensed" panose="020B0502040204020203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latin typeface="Bahnschrift Light SemiCondensed" panose="020B0502040204020203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latin typeface="Bahnschrift Light SemiCondensed" panose="020B0502040204020203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latin typeface="Bahnschrift Light SemiCondensed" panose="020B0502040204020203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latin typeface="Bahnschrift Light SemiCondensed" panose="020B0502040204020203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latin typeface="Bahnschrift Light SemiCondensed" panose="020B0502040204020203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Bahnschrift Light SemiCondensed" panose="020B0502040204020203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latin typeface="Bahnschrift Light SemiCondensed" panose="020B0502040204020203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latin typeface="Bahnschrift Light SemiCondensed" panose="020B0502040204020203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3200" dirty="0" smtClean="0">
                          <a:latin typeface="Bahnschrift Light SemiCondensed" panose="020B0502040204020203" pitchFamily="34" charset="0"/>
                        </a:rPr>
                        <a:t>b</a:t>
                      </a:r>
                      <a:endParaRPr lang="en-US" sz="3200" dirty="0">
                        <a:latin typeface="Bahnschrift Light SemiCondensed" panose="020B0502040204020203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256233"/>
                  </a:ext>
                </a:extLst>
              </a:tr>
            </a:tbl>
          </a:graphicData>
        </a:graphic>
      </p:graphicFrame>
      <p:sp>
        <p:nvSpPr>
          <p:cNvPr id="81" name="TextBox 80"/>
          <p:cNvSpPr txBox="1"/>
          <p:nvPr/>
        </p:nvSpPr>
        <p:spPr>
          <a:xfrm>
            <a:off x="4974411" y="-507409"/>
            <a:ext cx="2336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 smtClean="0"/>
              <a:t>Soluție: în cana ta</a:t>
            </a:r>
            <a:endParaRPr lang="en-US" sz="2000" dirty="0" err="1"/>
          </a:p>
        </p:txBody>
      </p:sp>
      <p:sp>
        <p:nvSpPr>
          <p:cNvPr id="111" name="TextBox 110"/>
          <p:cNvSpPr txBox="1"/>
          <p:nvPr/>
        </p:nvSpPr>
        <p:spPr>
          <a:xfrm>
            <a:off x="308883" y="5988817"/>
            <a:ext cx="424603" cy="410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RS_Classification_Standard"/>
          <p:cNvSpPr txBox="1"/>
          <p:nvPr/>
        </p:nvSpPr>
        <p:spPr>
          <a:xfrm>
            <a:off x="12038047" y="6289521"/>
            <a:ext cx="153953" cy="212879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vert="horz" wrap="none" lIns="76200" tIns="36830" rIns="76200" bIns="36830" rtlCol="0" anchor="ctr">
            <a:spAutoFit/>
          </a:bodyPr>
          <a:lstStyle/>
          <a:p>
            <a:endParaRPr lang="en-US" sz="900" b="1" kern="900" spc="100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0473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Aventura de Pasti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B76AC-E5DF-427C-ABDC-2F4FBD8E4B69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02282"/>
              </p:ext>
            </p:extLst>
          </p:nvPr>
        </p:nvGraphicFramePr>
        <p:xfrm>
          <a:off x="4075157" y="2266889"/>
          <a:ext cx="1875644" cy="532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911">
                  <a:extLst>
                    <a:ext uri="{9D8B030D-6E8A-4147-A177-3AD203B41FA5}">
                      <a16:colId xmlns:a16="http://schemas.microsoft.com/office/drawing/2014/main" val="3476142103"/>
                    </a:ext>
                  </a:extLst>
                </a:gridCol>
                <a:gridCol w="468911">
                  <a:extLst>
                    <a:ext uri="{9D8B030D-6E8A-4147-A177-3AD203B41FA5}">
                      <a16:colId xmlns:a16="http://schemas.microsoft.com/office/drawing/2014/main" val="2511714843"/>
                    </a:ext>
                  </a:extLst>
                </a:gridCol>
                <a:gridCol w="468911">
                  <a:extLst>
                    <a:ext uri="{9D8B030D-6E8A-4147-A177-3AD203B41FA5}">
                      <a16:colId xmlns:a16="http://schemas.microsoft.com/office/drawing/2014/main" val="3141573360"/>
                    </a:ext>
                  </a:extLst>
                </a:gridCol>
                <a:gridCol w="468911">
                  <a:extLst>
                    <a:ext uri="{9D8B030D-6E8A-4147-A177-3AD203B41FA5}">
                      <a16:colId xmlns:a16="http://schemas.microsoft.com/office/drawing/2014/main" val="1796073635"/>
                    </a:ext>
                  </a:extLst>
                </a:gridCol>
              </a:tblGrid>
              <a:tr h="532733">
                <a:tc>
                  <a:txBody>
                    <a:bodyPr/>
                    <a:lstStyle/>
                    <a:p>
                      <a:r>
                        <a:rPr lang="ro-RO" sz="2400" dirty="0" smtClean="0">
                          <a:latin typeface="Bahnschrift Light SemiCondensed" panose="020B0502040204020203" pitchFamily="34" charset="0"/>
                        </a:rPr>
                        <a:t>l</a:t>
                      </a:r>
                      <a:endParaRPr lang="en-US" sz="2400" dirty="0">
                        <a:latin typeface="Bahnschrift Light SemiCondensed" panose="020B0502040204020203" pitchFamily="34" charset="0"/>
                      </a:endParaRPr>
                    </a:p>
                  </a:txBody>
                  <a:tcPr marL="121920" marR="121920" marT="60960" marB="60960"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 smtClean="0">
                          <a:latin typeface="Bahnschrift Light SemiCondensed" panose="020B0502040204020203" pitchFamily="34" charset="0"/>
                        </a:rPr>
                        <a:t>a</a:t>
                      </a:r>
                      <a:endParaRPr lang="en-US" sz="2400" dirty="0">
                        <a:latin typeface="Bahnschrift Light SemiCondensed" panose="020B0502040204020203" pitchFamily="34" charset="0"/>
                      </a:endParaRPr>
                    </a:p>
                  </a:txBody>
                  <a:tcPr marL="121920" marR="121920" marT="60960" marB="60960"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 smtClean="0">
                          <a:latin typeface="Bahnschrift Light SemiCondensed" panose="020B0502040204020203" pitchFamily="34" charset="0"/>
                        </a:rPr>
                        <a:t>ș</a:t>
                      </a:r>
                      <a:endParaRPr lang="en-US" sz="2400" dirty="0">
                        <a:latin typeface="Bahnschrift Light SemiCondensed" panose="020B0502040204020203" pitchFamily="34" charset="0"/>
                      </a:endParaRPr>
                    </a:p>
                  </a:txBody>
                  <a:tcPr marL="121920" marR="121920" marT="60960" marB="60960"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 smtClean="0">
                          <a:latin typeface="Bahnschrift Light SemiCondensed" panose="020B0502040204020203" pitchFamily="34" charset="0"/>
                        </a:rPr>
                        <a:t>o</a:t>
                      </a:r>
                      <a:endParaRPr lang="en-US" sz="2400" dirty="0">
                        <a:latin typeface="Bahnschrift Light SemiCondensed" panose="020B0502040204020203" pitchFamily="34" charset="0"/>
                      </a:endParaRPr>
                    </a:p>
                  </a:txBody>
                  <a:tcPr marL="121920" marR="121920" marT="60960" marB="60960">
                    <a:solidFill>
                      <a:srgbClr val="33CC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8467993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234931"/>
              </p:ext>
            </p:extLst>
          </p:nvPr>
        </p:nvGraphicFramePr>
        <p:xfrm>
          <a:off x="2162956" y="2244538"/>
          <a:ext cx="1875644" cy="532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911">
                  <a:extLst>
                    <a:ext uri="{9D8B030D-6E8A-4147-A177-3AD203B41FA5}">
                      <a16:colId xmlns:a16="http://schemas.microsoft.com/office/drawing/2014/main" val="3476142103"/>
                    </a:ext>
                  </a:extLst>
                </a:gridCol>
                <a:gridCol w="468911">
                  <a:extLst>
                    <a:ext uri="{9D8B030D-6E8A-4147-A177-3AD203B41FA5}">
                      <a16:colId xmlns:a16="http://schemas.microsoft.com/office/drawing/2014/main" val="2511714843"/>
                    </a:ext>
                  </a:extLst>
                </a:gridCol>
                <a:gridCol w="468911">
                  <a:extLst>
                    <a:ext uri="{9D8B030D-6E8A-4147-A177-3AD203B41FA5}">
                      <a16:colId xmlns:a16="http://schemas.microsoft.com/office/drawing/2014/main" val="3141573360"/>
                    </a:ext>
                  </a:extLst>
                </a:gridCol>
                <a:gridCol w="468911">
                  <a:extLst>
                    <a:ext uri="{9D8B030D-6E8A-4147-A177-3AD203B41FA5}">
                      <a16:colId xmlns:a16="http://schemas.microsoft.com/office/drawing/2014/main" val="1796073635"/>
                    </a:ext>
                  </a:extLst>
                </a:gridCol>
              </a:tblGrid>
              <a:tr h="532733">
                <a:tc>
                  <a:txBody>
                    <a:bodyPr/>
                    <a:lstStyle/>
                    <a:p>
                      <a:r>
                        <a:rPr lang="ro-RO" sz="2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Bahnschrift Light SemiCondensed" panose="020B0502040204020203" pitchFamily="34" charset="0"/>
                        </a:rPr>
                        <a:t>s</a:t>
                      </a:r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Bahnschrift Light SemiCondensed" panose="020B0502040204020203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Bahnschrift Light SemiCondensed" panose="020B0502040204020203" pitchFamily="34" charset="0"/>
                        </a:rPr>
                        <a:t>e</a:t>
                      </a:r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Bahnschrift Light SemiCondensed" panose="020B0502040204020203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Bahnschrift Light SemiCondensed" panose="020B0502040204020203" pitchFamily="34" charset="0"/>
                        </a:rPr>
                        <a:t>t</a:t>
                      </a:r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Bahnschrift Light SemiCondensed" panose="020B0502040204020203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Bahnschrift Light SemiCondensed" panose="020B0502040204020203" pitchFamily="34" charset="0"/>
                        </a:rPr>
                        <a:t>e</a:t>
                      </a:r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Bahnschrift Light SemiCondensed" panose="020B0502040204020203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8467993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627036"/>
              </p:ext>
            </p:extLst>
          </p:nvPr>
        </p:nvGraphicFramePr>
        <p:xfrm>
          <a:off x="695179" y="2263628"/>
          <a:ext cx="1393194" cy="532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120">
                  <a:extLst>
                    <a:ext uri="{9D8B030D-6E8A-4147-A177-3AD203B41FA5}">
                      <a16:colId xmlns:a16="http://schemas.microsoft.com/office/drawing/2014/main" val="3476142103"/>
                    </a:ext>
                  </a:extLst>
                </a:gridCol>
                <a:gridCol w="526473">
                  <a:extLst>
                    <a:ext uri="{9D8B030D-6E8A-4147-A177-3AD203B41FA5}">
                      <a16:colId xmlns:a16="http://schemas.microsoft.com/office/drawing/2014/main" val="2511714843"/>
                    </a:ext>
                  </a:extLst>
                </a:gridCol>
                <a:gridCol w="417601">
                  <a:extLst>
                    <a:ext uri="{9D8B030D-6E8A-4147-A177-3AD203B41FA5}">
                      <a16:colId xmlns:a16="http://schemas.microsoft.com/office/drawing/2014/main" val="3141573360"/>
                    </a:ext>
                  </a:extLst>
                </a:gridCol>
              </a:tblGrid>
              <a:tr h="532733">
                <a:tc>
                  <a:txBody>
                    <a:bodyPr/>
                    <a:lstStyle/>
                    <a:p>
                      <a:r>
                        <a:rPr lang="ro-RO" sz="2400" dirty="0" smtClean="0">
                          <a:latin typeface="Bahnschrift Light SemiCondensed" panose="020B0502040204020203" pitchFamily="34" charset="0"/>
                        </a:rPr>
                        <a:t>l</a:t>
                      </a:r>
                      <a:endParaRPr lang="en-US" sz="2400" dirty="0">
                        <a:latin typeface="Bahnschrift Light SemiCondensed" panose="020B0502040204020203" pitchFamily="34" charset="0"/>
                      </a:endParaRPr>
                    </a:p>
                  </a:txBody>
                  <a:tcPr marL="121920" marR="121920" marT="60960" marB="6096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 smtClean="0">
                          <a:latin typeface="Bahnschrift Light SemiCondensed" panose="020B0502040204020203" pitchFamily="34" charset="0"/>
                        </a:rPr>
                        <a:t>e</a:t>
                      </a:r>
                      <a:endParaRPr lang="en-US" sz="2400" dirty="0">
                        <a:latin typeface="Bahnschrift Light SemiCondensed" panose="020B0502040204020203" pitchFamily="34" charset="0"/>
                      </a:endParaRPr>
                    </a:p>
                  </a:txBody>
                  <a:tcPr marL="121920" marR="121920" marT="60960" marB="6096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 smtClean="0">
                          <a:latin typeface="Bahnschrift Light SemiCondensed" panose="020B0502040204020203" pitchFamily="34" charset="0"/>
                        </a:rPr>
                        <a:t>t</a:t>
                      </a:r>
                      <a:endParaRPr lang="en-US" sz="2400" dirty="0">
                        <a:latin typeface="Bahnschrift Light SemiCondensed" panose="020B0502040204020203" pitchFamily="34" charset="0"/>
                      </a:endParaRPr>
                    </a:p>
                  </a:txBody>
                  <a:tcPr marL="121920" marR="121920" marT="60960" marB="6096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8467993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479427"/>
              </p:ext>
            </p:extLst>
          </p:nvPr>
        </p:nvGraphicFramePr>
        <p:xfrm>
          <a:off x="5991013" y="2270209"/>
          <a:ext cx="1406733" cy="532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911">
                  <a:extLst>
                    <a:ext uri="{9D8B030D-6E8A-4147-A177-3AD203B41FA5}">
                      <a16:colId xmlns:a16="http://schemas.microsoft.com/office/drawing/2014/main" val="3476142103"/>
                    </a:ext>
                  </a:extLst>
                </a:gridCol>
                <a:gridCol w="468911">
                  <a:extLst>
                    <a:ext uri="{9D8B030D-6E8A-4147-A177-3AD203B41FA5}">
                      <a16:colId xmlns:a16="http://schemas.microsoft.com/office/drawing/2014/main" val="2511714843"/>
                    </a:ext>
                  </a:extLst>
                </a:gridCol>
                <a:gridCol w="468911">
                  <a:extLst>
                    <a:ext uri="{9D8B030D-6E8A-4147-A177-3AD203B41FA5}">
                      <a16:colId xmlns:a16="http://schemas.microsoft.com/office/drawing/2014/main" val="3141573360"/>
                    </a:ext>
                  </a:extLst>
                </a:gridCol>
              </a:tblGrid>
              <a:tr h="532733">
                <a:tc>
                  <a:txBody>
                    <a:bodyPr/>
                    <a:lstStyle/>
                    <a:p>
                      <a:r>
                        <a:rPr lang="ro-RO" sz="2400" dirty="0" smtClean="0">
                          <a:latin typeface="Bahnschrift Light SemiCondensed" panose="020B0502040204020203" pitchFamily="34" charset="0"/>
                        </a:rPr>
                        <a:t>a</a:t>
                      </a:r>
                      <a:endParaRPr lang="en-US" sz="2400" dirty="0">
                        <a:latin typeface="Bahnschrift Light SemiCondensed" panose="020B0502040204020203" pitchFamily="34" charset="0"/>
                      </a:endParaRPr>
                    </a:p>
                  </a:txBody>
                  <a:tcPr marL="121920" marR="121920" marT="60960" marB="60960">
                    <a:solidFill>
                      <a:srgbClr val="148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 smtClean="0">
                          <a:latin typeface="Bahnschrift Light SemiCondensed" panose="020B0502040204020203" pitchFamily="34" charset="0"/>
                        </a:rPr>
                        <a:t>l</a:t>
                      </a:r>
                      <a:endParaRPr lang="en-US" sz="2400" dirty="0">
                        <a:latin typeface="Bahnschrift Light SemiCondensed" panose="020B0502040204020203" pitchFamily="34" charset="0"/>
                      </a:endParaRPr>
                    </a:p>
                  </a:txBody>
                  <a:tcPr marL="121920" marR="121920" marT="60960" marB="60960">
                    <a:solidFill>
                      <a:srgbClr val="148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 smtClean="0">
                          <a:latin typeface="Bahnschrift Light SemiCondensed" panose="020B0502040204020203" pitchFamily="34" charset="0"/>
                        </a:rPr>
                        <a:t>e</a:t>
                      </a:r>
                      <a:endParaRPr lang="en-US" sz="2400" dirty="0">
                        <a:latin typeface="Bahnschrift Light SemiCondensed" panose="020B0502040204020203" pitchFamily="34" charset="0"/>
                      </a:endParaRPr>
                    </a:p>
                  </a:txBody>
                  <a:tcPr marL="121920" marR="121920" marT="60960" marB="60960">
                    <a:solidFill>
                      <a:srgbClr val="148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8467993"/>
                  </a:ext>
                </a:extLst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43832" y="2854664"/>
            <a:ext cx="277405" cy="2101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0200" y="2873706"/>
            <a:ext cx="277405" cy="2101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977587" y="2896320"/>
            <a:ext cx="277405" cy="21015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42665" y="2796027"/>
            <a:ext cx="424603" cy="410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N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RS_Classification_Standard"/>
          <p:cNvSpPr txBox="1"/>
          <p:nvPr/>
        </p:nvSpPr>
        <p:spPr>
          <a:xfrm>
            <a:off x="12038047" y="6289521"/>
            <a:ext cx="153953" cy="212879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vert="horz" wrap="none" lIns="76200" tIns="36830" rIns="76200" bIns="36830" rtlCol="0" anchor="ctr">
            <a:spAutoFit/>
          </a:bodyPr>
          <a:lstStyle/>
          <a:p>
            <a:endParaRPr lang="en-US" sz="900" b="1" kern="900" spc="100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974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7" name="Group 866"/>
          <p:cNvGrpSpPr/>
          <p:nvPr/>
        </p:nvGrpSpPr>
        <p:grpSpPr>
          <a:xfrm>
            <a:off x="180101" y="257746"/>
            <a:ext cx="11635553" cy="6450313"/>
            <a:chOff x="201234" y="198881"/>
            <a:chExt cx="8817935" cy="4614839"/>
          </a:xfrm>
        </p:grpSpPr>
        <p:grpSp>
          <p:nvGrpSpPr>
            <p:cNvPr id="899" name="Group 898"/>
            <p:cNvGrpSpPr/>
            <p:nvPr/>
          </p:nvGrpSpPr>
          <p:grpSpPr>
            <a:xfrm>
              <a:off x="241027" y="208740"/>
              <a:ext cx="8778142" cy="4604980"/>
              <a:chOff x="8885728" y="4843374"/>
              <a:chExt cx="8778142" cy="4604980"/>
            </a:xfrm>
          </p:grpSpPr>
          <p:sp>
            <p:nvSpPr>
              <p:cNvPr id="901" name="Rectangle 900"/>
              <p:cNvSpPr/>
              <p:nvPr/>
            </p:nvSpPr>
            <p:spPr>
              <a:xfrm>
                <a:off x="8885728" y="4846089"/>
                <a:ext cx="8778142" cy="4602265"/>
              </a:xfrm>
              <a:prstGeom prst="rect">
                <a:avLst/>
              </a:prstGeom>
              <a:gradFill flip="none" rotWithShape="1">
                <a:gsLst>
                  <a:gs pos="0">
                    <a:srgbClr val="ECF7FD"/>
                  </a:gs>
                  <a:gs pos="50000">
                    <a:srgbClr val="C2E1F6"/>
                  </a:gs>
                  <a:gs pos="100000">
                    <a:srgbClr val="B1D7F4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pic>
            <p:nvPicPr>
              <p:cNvPr id="902" name="Picture 901"/>
              <p:cNvPicPr>
                <a:picLocks noChangeAspect="1"/>
              </p:cNvPicPr>
              <p:nvPr/>
            </p:nvPicPr>
            <p:blipFill rotWithShape="1">
              <a:blip r:embed="rId3"/>
              <a:srcRect l="24398" t="29757" r="24399" b="32368"/>
              <a:stretch/>
            </p:blipFill>
            <p:spPr>
              <a:xfrm>
                <a:off x="8906885" y="4843374"/>
                <a:ext cx="8756985" cy="4577664"/>
              </a:xfrm>
              <a:prstGeom prst="rect">
                <a:avLst/>
              </a:prstGeom>
            </p:spPr>
          </p:pic>
        </p:grpSp>
        <p:sp>
          <p:nvSpPr>
            <p:cNvPr id="900" name="Freeform 899"/>
            <p:cNvSpPr/>
            <p:nvPr/>
          </p:nvSpPr>
          <p:spPr>
            <a:xfrm>
              <a:off x="201234" y="198881"/>
              <a:ext cx="8811264" cy="4614839"/>
            </a:xfrm>
            <a:custGeom>
              <a:avLst/>
              <a:gdLst>
                <a:gd name="connsiteX0" fmla="*/ 209493 w 8811264"/>
                <a:gd name="connsiteY0" fmla="*/ 253080 h 4614839"/>
                <a:gd name="connsiteX1" fmla="*/ 209493 w 8811264"/>
                <a:gd name="connsiteY1" fmla="*/ 4420824 h 4614839"/>
                <a:gd name="connsiteX2" fmla="*/ 8620922 w 8811264"/>
                <a:gd name="connsiteY2" fmla="*/ 4420824 h 4614839"/>
                <a:gd name="connsiteX3" fmla="*/ 8620922 w 8811264"/>
                <a:gd name="connsiteY3" fmla="*/ 253080 h 4614839"/>
                <a:gd name="connsiteX4" fmla="*/ 0 w 8811264"/>
                <a:gd name="connsiteY4" fmla="*/ 0 h 4614839"/>
                <a:gd name="connsiteX5" fmla="*/ 8811264 w 8811264"/>
                <a:gd name="connsiteY5" fmla="*/ 0 h 4614839"/>
                <a:gd name="connsiteX6" fmla="*/ 8811264 w 8811264"/>
                <a:gd name="connsiteY6" fmla="*/ 4614839 h 4614839"/>
                <a:gd name="connsiteX7" fmla="*/ 0 w 8811264"/>
                <a:gd name="connsiteY7" fmla="*/ 4614839 h 461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11264" h="4614839">
                  <a:moveTo>
                    <a:pt x="209493" y="253080"/>
                  </a:moveTo>
                  <a:lnTo>
                    <a:pt x="209493" y="4420824"/>
                  </a:lnTo>
                  <a:lnTo>
                    <a:pt x="8620922" y="4420824"/>
                  </a:lnTo>
                  <a:lnTo>
                    <a:pt x="8620922" y="253080"/>
                  </a:lnTo>
                  <a:close/>
                  <a:moveTo>
                    <a:pt x="0" y="0"/>
                  </a:moveTo>
                  <a:lnTo>
                    <a:pt x="8811264" y="0"/>
                  </a:lnTo>
                  <a:lnTo>
                    <a:pt x="8811264" y="4614839"/>
                  </a:lnTo>
                  <a:lnTo>
                    <a:pt x="0" y="4614839"/>
                  </a:lnTo>
                  <a:close/>
                </a:path>
              </a:pathLst>
            </a:custGeom>
            <a:solidFill>
              <a:srgbClr val="BDDDF6"/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868" name="Group 867"/>
          <p:cNvGrpSpPr/>
          <p:nvPr/>
        </p:nvGrpSpPr>
        <p:grpSpPr>
          <a:xfrm>
            <a:off x="9764190" y="4854333"/>
            <a:ext cx="1796999" cy="1654604"/>
            <a:chOff x="9155628" y="4618178"/>
            <a:chExt cx="1242243" cy="1024633"/>
          </a:xfrm>
        </p:grpSpPr>
        <p:grpSp>
          <p:nvGrpSpPr>
            <p:cNvPr id="869" name="Group 868"/>
            <p:cNvGrpSpPr/>
            <p:nvPr/>
          </p:nvGrpSpPr>
          <p:grpSpPr>
            <a:xfrm>
              <a:off x="9729805" y="4846125"/>
              <a:ext cx="394024" cy="533218"/>
              <a:chOff x="762000" y="1662233"/>
              <a:chExt cx="759597" cy="1027934"/>
            </a:xfrm>
          </p:grpSpPr>
          <p:sp>
            <p:nvSpPr>
              <p:cNvPr id="894" name="Freeform 893"/>
              <p:cNvSpPr>
                <a:spLocks noChangeAspect="1"/>
              </p:cNvSpPr>
              <p:nvPr/>
            </p:nvSpPr>
            <p:spPr>
              <a:xfrm>
                <a:off x="762000" y="1662233"/>
                <a:ext cx="759597" cy="1027934"/>
              </a:xfrm>
              <a:custGeom>
                <a:avLst/>
                <a:gdLst>
                  <a:gd name="connsiteX0" fmla="*/ 1722489 w 3487579"/>
                  <a:gd name="connsiteY0" fmla="*/ 1 h 4713773"/>
                  <a:gd name="connsiteX1" fmla="*/ 14 w 3487579"/>
                  <a:gd name="connsiteY1" fmla="*/ 2920410 h 4713773"/>
                  <a:gd name="connsiteX2" fmla="*/ 1694135 w 3487579"/>
                  <a:gd name="connsiteY2" fmla="*/ 4713769 h 4713773"/>
                  <a:gd name="connsiteX3" fmla="*/ 3487493 w 3487579"/>
                  <a:gd name="connsiteY3" fmla="*/ 2934587 h 4713773"/>
                  <a:gd name="connsiteX4" fmla="*/ 1722489 w 3487579"/>
                  <a:gd name="connsiteY4" fmla="*/ 1 h 4713773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2489 w 3487513"/>
                  <a:gd name="connsiteY0" fmla="*/ 1 h 4720861"/>
                  <a:gd name="connsiteX1" fmla="*/ 14 w 3487513"/>
                  <a:gd name="connsiteY1" fmla="*/ 2927498 h 4720861"/>
                  <a:gd name="connsiteX2" fmla="*/ 1694135 w 3487513"/>
                  <a:gd name="connsiteY2" fmla="*/ 4720857 h 4720861"/>
                  <a:gd name="connsiteX3" fmla="*/ 3487493 w 3487513"/>
                  <a:gd name="connsiteY3" fmla="*/ 2941675 h 4720861"/>
                  <a:gd name="connsiteX4" fmla="*/ 1722489 w 3487513"/>
                  <a:gd name="connsiteY4" fmla="*/ 1 h 4720861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9393"/>
                  <a:gd name="connsiteY0" fmla="*/ 2 h 4720868"/>
                  <a:gd name="connsiteX1" fmla="*/ 592 w 3489393"/>
                  <a:gd name="connsiteY1" fmla="*/ 2927499 h 4720868"/>
                  <a:gd name="connsiteX2" fmla="*/ 1694713 w 3489393"/>
                  <a:gd name="connsiteY2" fmla="*/ 4720858 h 4720868"/>
                  <a:gd name="connsiteX3" fmla="*/ 3488071 w 3489393"/>
                  <a:gd name="connsiteY3" fmla="*/ 2941676 h 4720868"/>
                  <a:gd name="connsiteX4" fmla="*/ 1723067 w 3489393"/>
                  <a:gd name="connsiteY4" fmla="*/ 2 h 4720868"/>
                  <a:gd name="connsiteX0" fmla="*/ 1723067 w 3488483"/>
                  <a:gd name="connsiteY0" fmla="*/ 2 h 4720872"/>
                  <a:gd name="connsiteX1" fmla="*/ 592 w 3488483"/>
                  <a:gd name="connsiteY1" fmla="*/ 2927499 h 4720872"/>
                  <a:gd name="connsiteX2" fmla="*/ 1694713 w 3488483"/>
                  <a:gd name="connsiteY2" fmla="*/ 4720858 h 4720872"/>
                  <a:gd name="connsiteX3" fmla="*/ 3488071 w 3488483"/>
                  <a:gd name="connsiteY3" fmla="*/ 2941676 h 4720872"/>
                  <a:gd name="connsiteX4" fmla="*/ 1723067 w 3488483"/>
                  <a:gd name="connsiteY4" fmla="*/ 2 h 4720872"/>
                  <a:gd name="connsiteX0" fmla="*/ 1723104 w 3488545"/>
                  <a:gd name="connsiteY0" fmla="*/ 45 h 4720915"/>
                  <a:gd name="connsiteX1" fmla="*/ 629 w 3488545"/>
                  <a:gd name="connsiteY1" fmla="*/ 2927542 h 4720915"/>
                  <a:gd name="connsiteX2" fmla="*/ 1694750 w 3488545"/>
                  <a:gd name="connsiteY2" fmla="*/ 4720901 h 4720915"/>
                  <a:gd name="connsiteX3" fmla="*/ 3488108 w 3488545"/>
                  <a:gd name="connsiteY3" fmla="*/ 2941719 h 4720915"/>
                  <a:gd name="connsiteX4" fmla="*/ 1723104 w 3488545"/>
                  <a:gd name="connsiteY4" fmla="*/ 45 h 472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8545" h="4720915">
                    <a:moveTo>
                      <a:pt x="1723104" y="45"/>
                    </a:moveTo>
                    <a:cubicBezTo>
                      <a:pt x="1070974" y="-9406"/>
                      <a:pt x="-30087" y="1467338"/>
                      <a:pt x="629" y="2927542"/>
                    </a:cubicBezTo>
                    <a:cubicBezTo>
                      <a:pt x="31345" y="4387746"/>
                      <a:pt x="1113503" y="4718538"/>
                      <a:pt x="1694750" y="4720901"/>
                    </a:cubicBezTo>
                    <a:cubicBezTo>
                      <a:pt x="2275997" y="4723264"/>
                      <a:pt x="3462117" y="4430277"/>
                      <a:pt x="3488108" y="2941719"/>
                    </a:cubicBezTo>
                    <a:cubicBezTo>
                      <a:pt x="3514099" y="1453161"/>
                      <a:pt x="2375234" y="9496"/>
                      <a:pt x="1723104" y="45"/>
                    </a:cubicBezTo>
                    <a:close/>
                  </a:path>
                </a:pathLst>
              </a:custGeom>
              <a:blipFill dpi="0" rotWithShape="1">
                <a:blip r:embed="rId4" cstate="print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895" name="Freeform 894"/>
              <p:cNvSpPr>
                <a:spLocks noChangeAspect="1"/>
              </p:cNvSpPr>
              <p:nvPr/>
            </p:nvSpPr>
            <p:spPr>
              <a:xfrm>
                <a:off x="1066800" y="1662243"/>
                <a:ext cx="448826" cy="1027924"/>
              </a:xfrm>
              <a:custGeom>
                <a:avLst/>
                <a:gdLst>
                  <a:gd name="connsiteX0" fmla="*/ 64418 w 448826"/>
                  <a:gd name="connsiteY0" fmla="*/ 0 h 1027924"/>
                  <a:gd name="connsiteX1" fmla="*/ 448731 w 448826"/>
                  <a:gd name="connsiteY1" fmla="*/ 640521 h 1027924"/>
                  <a:gd name="connsiteX2" fmla="*/ 58245 w 448826"/>
                  <a:gd name="connsiteY2" fmla="*/ 1027921 h 1027924"/>
                  <a:gd name="connsiteX3" fmla="*/ 6332 w 448826"/>
                  <a:gd name="connsiteY3" fmla="*/ 1024035 h 1027924"/>
                  <a:gd name="connsiteX4" fmla="*/ 0 w 448826"/>
                  <a:gd name="connsiteY4" fmla="*/ 1022660 h 1027924"/>
                  <a:gd name="connsiteX5" fmla="*/ 5180 w 448826"/>
                  <a:gd name="connsiteY5" fmla="*/ 1023048 h 1027924"/>
                  <a:gd name="connsiteX6" fmla="*/ 392424 w 448826"/>
                  <a:gd name="connsiteY6" fmla="*/ 638866 h 1027924"/>
                  <a:gd name="connsiteX7" fmla="*/ 68339 w 448826"/>
                  <a:gd name="connsiteY7" fmla="*/ 18360 h 1027924"/>
                  <a:gd name="connsiteX8" fmla="*/ 29605 w 448826"/>
                  <a:gd name="connsiteY8" fmla="*/ 8380 h 1027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826" h="1027924">
                    <a:moveTo>
                      <a:pt x="64418" y="0"/>
                    </a:moveTo>
                    <a:cubicBezTo>
                      <a:pt x="206413" y="2058"/>
                      <a:pt x="454390" y="316402"/>
                      <a:pt x="448731" y="640521"/>
                    </a:cubicBezTo>
                    <a:cubicBezTo>
                      <a:pt x="443072" y="964641"/>
                      <a:pt x="184806" y="1028436"/>
                      <a:pt x="58245" y="1027921"/>
                    </a:cubicBezTo>
                    <a:cubicBezTo>
                      <a:pt x="42424" y="1027857"/>
                      <a:pt x="24900" y="1026675"/>
                      <a:pt x="6332" y="1024035"/>
                    </a:cubicBezTo>
                    <a:lnTo>
                      <a:pt x="0" y="1022660"/>
                    </a:lnTo>
                    <a:lnTo>
                      <a:pt x="5180" y="1023048"/>
                    </a:lnTo>
                    <a:cubicBezTo>
                      <a:pt x="130690" y="1023558"/>
                      <a:pt x="386812" y="960293"/>
                      <a:pt x="392424" y="638866"/>
                    </a:cubicBezTo>
                    <a:cubicBezTo>
                      <a:pt x="397335" y="357617"/>
                      <a:pt x="209668" y="83789"/>
                      <a:pt x="68339" y="18360"/>
                    </a:cubicBezTo>
                    <a:lnTo>
                      <a:pt x="29605" y="838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2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896" name="Oval 895"/>
              <p:cNvSpPr/>
              <p:nvPr/>
            </p:nvSpPr>
            <p:spPr>
              <a:xfrm rot="1382746">
                <a:off x="842815" y="1759423"/>
                <a:ext cx="347146" cy="537214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897" name="Oval 896"/>
              <p:cNvSpPr/>
              <p:nvPr/>
            </p:nvSpPr>
            <p:spPr>
              <a:xfrm rot="1382746">
                <a:off x="874273" y="1813651"/>
                <a:ext cx="193205" cy="353383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898" name="Oval 897"/>
              <p:cNvSpPr/>
              <p:nvPr/>
            </p:nvSpPr>
            <p:spPr>
              <a:xfrm rot="1382746">
                <a:off x="908422" y="1852082"/>
                <a:ext cx="60725" cy="17088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870" name="Group 869"/>
            <p:cNvGrpSpPr/>
            <p:nvPr/>
          </p:nvGrpSpPr>
          <p:grpSpPr>
            <a:xfrm rot="16200000">
              <a:off x="9225226" y="5158154"/>
              <a:ext cx="394024" cy="533219"/>
              <a:chOff x="761999" y="1662232"/>
              <a:chExt cx="759597" cy="1027935"/>
            </a:xfrm>
          </p:grpSpPr>
          <p:sp>
            <p:nvSpPr>
              <p:cNvPr id="889" name="Freeform 888"/>
              <p:cNvSpPr>
                <a:spLocks noChangeAspect="1"/>
              </p:cNvSpPr>
              <p:nvPr/>
            </p:nvSpPr>
            <p:spPr>
              <a:xfrm>
                <a:off x="761999" y="1662232"/>
                <a:ext cx="759597" cy="1027934"/>
              </a:xfrm>
              <a:custGeom>
                <a:avLst/>
                <a:gdLst>
                  <a:gd name="connsiteX0" fmla="*/ 1722489 w 3487579"/>
                  <a:gd name="connsiteY0" fmla="*/ 1 h 4713773"/>
                  <a:gd name="connsiteX1" fmla="*/ 14 w 3487579"/>
                  <a:gd name="connsiteY1" fmla="*/ 2920410 h 4713773"/>
                  <a:gd name="connsiteX2" fmla="*/ 1694135 w 3487579"/>
                  <a:gd name="connsiteY2" fmla="*/ 4713769 h 4713773"/>
                  <a:gd name="connsiteX3" fmla="*/ 3487493 w 3487579"/>
                  <a:gd name="connsiteY3" fmla="*/ 2934587 h 4713773"/>
                  <a:gd name="connsiteX4" fmla="*/ 1722489 w 3487579"/>
                  <a:gd name="connsiteY4" fmla="*/ 1 h 4713773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2489 w 3487513"/>
                  <a:gd name="connsiteY0" fmla="*/ 1 h 4720861"/>
                  <a:gd name="connsiteX1" fmla="*/ 14 w 3487513"/>
                  <a:gd name="connsiteY1" fmla="*/ 2927498 h 4720861"/>
                  <a:gd name="connsiteX2" fmla="*/ 1694135 w 3487513"/>
                  <a:gd name="connsiteY2" fmla="*/ 4720857 h 4720861"/>
                  <a:gd name="connsiteX3" fmla="*/ 3487493 w 3487513"/>
                  <a:gd name="connsiteY3" fmla="*/ 2941675 h 4720861"/>
                  <a:gd name="connsiteX4" fmla="*/ 1722489 w 3487513"/>
                  <a:gd name="connsiteY4" fmla="*/ 1 h 4720861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9393"/>
                  <a:gd name="connsiteY0" fmla="*/ 2 h 4720868"/>
                  <a:gd name="connsiteX1" fmla="*/ 592 w 3489393"/>
                  <a:gd name="connsiteY1" fmla="*/ 2927499 h 4720868"/>
                  <a:gd name="connsiteX2" fmla="*/ 1694713 w 3489393"/>
                  <a:gd name="connsiteY2" fmla="*/ 4720858 h 4720868"/>
                  <a:gd name="connsiteX3" fmla="*/ 3488071 w 3489393"/>
                  <a:gd name="connsiteY3" fmla="*/ 2941676 h 4720868"/>
                  <a:gd name="connsiteX4" fmla="*/ 1723067 w 3489393"/>
                  <a:gd name="connsiteY4" fmla="*/ 2 h 4720868"/>
                  <a:gd name="connsiteX0" fmla="*/ 1723067 w 3488483"/>
                  <a:gd name="connsiteY0" fmla="*/ 2 h 4720872"/>
                  <a:gd name="connsiteX1" fmla="*/ 592 w 3488483"/>
                  <a:gd name="connsiteY1" fmla="*/ 2927499 h 4720872"/>
                  <a:gd name="connsiteX2" fmla="*/ 1694713 w 3488483"/>
                  <a:gd name="connsiteY2" fmla="*/ 4720858 h 4720872"/>
                  <a:gd name="connsiteX3" fmla="*/ 3488071 w 3488483"/>
                  <a:gd name="connsiteY3" fmla="*/ 2941676 h 4720872"/>
                  <a:gd name="connsiteX4" fmla="*/ 1723067 w 3488483"/>
                  <a:gd name="connsiteY4" fmla="*/ 2 h 4720872"/>
                  <a:gd name="connsiteX0" fmla="*/ 1723104 w 3488545"/>
                  <a:gd name="connsiteY0" fmla="*/ 45 h 4720915"/>
                  <a:gd name="connsiteX1" fmla="*/ 629 w 3488545"/>
                  <a:gd name="connsiteY1" fmla="*/ 2927542 h 4720915"/>
                  <a:gd name="connsiteX2" fmla="*/ 1694750 w 3488545"/>
                  <a:gd name="connsiteY2" fmla="*/ 4720901 h 4720915"/>
                  <a:gd name="connsiteX3" fmla="*/ 3488108 w 3488545"/>
                  <a:gd name="connsiteY3" fmla="*/ 2941719 h 4720915"/>
                  <a:gd name="connsiteX4" fmla="*/ 1723104 w 3488545"/>
                  <a:gd name="connsiteY4" fmla="*/ 45 h 472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8545" h="4720915">
                    <a:moveTo>
                      <a:pt x="1723104" y="45"/>
                    </a:moveTo>
                    <a:cubicBezTo>
                      <a:pt x="1070974" y="-9406"/>
                      <a:pt x="-30087" y="1467338"/>
                      <a:pt x="629" y="2927542"/>
                    </a:cubicBezTo>
                    <a:cubicBezTo>
                      <a:pt x="31345" y="4387746"/>
                      <a:pt x="1113503" y="4718538"/>
                      <a:pt x="1694750" y="4720901"/>
                    </a:cubicBezTo>
                    <a:cubicBezTo>
                      <a:pt x="2275997" y="4723264"/>
                      <a:pt x="3462117" y="4430277"/>
                      <a:pt x="3488108" y="2941719"/>
                    </a:cubicBezTo>
                    <a:cubicBezTo>
                      <a:pt x="3514099" y="1453161"/>
                      <a:pt x="2375234" y="9496"/>
                      <a:pt x="1723104" y="45"/>
                    </a:cubicBezTo>
                    <a:close/>
                  </a:path>
                </a:pathLst>
              </a:custGeom>
              <a:blipFill dpi="0" rotWithShape="1">
                <a:blip r:embed="rId5">
                  <a:duotone>
                    <a:prstClr val="black"/>
                    <a:schemeClr val="accent5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890" name="Freeform 889"/>
              <p:cNvSpPr>
                <a:spLocks noChangeAspect="1"/>
              </p:cNvSpPr>
              <p:nvPr/>
            </p:nvSpPr>
            <p:spPr>
              <a:xfrm>
                <a:off x="1066800" y="1662243"/>
                <a:ext cx="448826" cy="1027924"/>
              </a:xfrm>
              <a:custGeom>
                <a:avLst/>
                <a:gdLst>
                  <a:gd name="connsiteX0" fmla="*/ 64418 w 448826"/>
                  <a:gd name="connsiteY0" fmla="*/ 0 h 1027924"/>
                  <a:gd name="connsiteX1" fmla="*/ 448731 w 448826"/>
                  <a:gd name="connsiteY1" fmla="*/ 640521 h 1027924"/>
                  <a:gd name="connsiteX2" fmla="*/ 58245 w 448826"/>
                  <a:gd name="connsiteY2" fmla="*/ 1027921 h 1027924"/>
                  <a:gd name="connsiteX3" fmla="*/ 6332 w 448826"/>
                  <a:gd name="connsiteY3" fmla="*/ 1024035 h 1027924"/>
                  <a:gd name="connsiteX4" fmla="*/ 0 w 448826"/>
                  <a:gd name="connsiteY4" fmla="*/ 1022660 h 1027924"/>
                  <a:gd name="connsiteX5" fmla="*/ 5180 w 448826"/>
                  <a:gd name="connsiteY5" fmla="*/ 1023048 h 1027924"/>
                  <a:gd name="connsiteX6" fmla="*/ 392424 w 448826"/>
                  <a:gd name="connsiteY6" fmla="*/ 638866 h 1027924"/>
                  <a:gd name="connsiteX7" fmla="*/ 68339 w 448826"/>
                  <a:gd name="connsiteY7" fmla="*/ 18360 h 1027924"/>
                  <a:gd name="connsiteX8" fmla="*/ 29605 w 448826"/>
                  <a:gd name="connsiteY8" fmla="*/ 8380 h 1027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826" h="1027924">
                    <a:moveTo>
                      <a:pt x="64418" y="0"/>
                    </a:moveTo>
                    <a:cubicBezTo>
                      <a:pt x="206413" y="2058"/>
                      <a:pt x="454390" y="316402"/>
                      <a:pt x="448731" y="640521"/>
                    </a:cubicBezTo>
                    <a:cubicBezTo>
                      <a:pt x="443072" y="964641"/>
                      <a:pt x="184806" y="1028436"/>
                      <a:pt x="58245" y="1027921"/>
                    </a:cubicBezTo>
                    <a:cubicBezTo>
                      <a:pt x="42424" y="1027857"/>
                      <a:pt x="24900" y="1026675"/>
                      <a:pt x="6332" y="1024035"/>
                    </a:cubicBezTo>
                    <a:lnTo>
                      <a:pt x="0" y="1022660"/>
                    </a:lnTo>
                    <a:lnTo>
                      <a:pt x="5180" y="1023048"/>
                    </a:lnTo>
                    <a:cubicBezTo>
                      <a:pt x="130690" y="1023558"/>
                      <a:pt x="386812" y="960293"/>
                      <a:pt x="392424" y="638866"/>
                    </a:cubicBezTo>
                    <a:cubicBezTo>
                      <a:pt x="397335" y="357617"/>
                      <a:pt x="209668" y="83789"/>
                      <a:pt x="68339" y="18360"/>
                    </a:cubicBezTo>
                    <a:lnTo>
                      <a:pt x="29605" y="838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2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891" name="Oval 890"/>
              <p:cNvSpPr/>
              <p:nvPr/>
            </p:nvSpPr>
            <p:spPr>
              <a:xfrm rot="1382746">
                <a:off x="842815" y="1759422"/>
                <a:ext cx="347146" cy="537215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892" name="Oval 891"/>
              <p:cNvSpPr/>
              <p:nvPr/>
            </p:nvSpPr>
            <p:spPr>
              <a:xfrm rot="1382746">
                <a:off x="874273" y="1813651"/>
                <a:ext cx="193205" cy="353383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893" name="Oval 892"/>
              <p:cNvSpPr/>
              <p:nvPr/>
            </p:nvSpPr>
            <p:spPr>
              <a:xfrm rot="1382746">
                <a:off x="908422" y="1852082"/>
                <a:ext cx="60725" cy="17088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871" name="Group 870"/>
            <p:cNvGrpSpPr/>
            <p:nvPr/>
          </p:nvGrpSpPr>
          <p:grpSpPr>
            <a:xfrm>
              <a:off x="10018812" y="4618178"/>
              <a:ext cx="379059" cy="512966"/>
              <a:chOff x="762000" y="1662233"/>
              <a:chExt cx="759597" cy="1027934"/>
            </a:xfrm>
          </p:grpSpPr>
          <p:sp>
            <p:nvSpPr>
              <p:cNvPr id="884" name="Freeform 883"/>
              <p:cNvSpPr>
                <a:spLocks noChangeAspect="1"/>
              </p:cNvSpPr>
              <p:nvPr/>
            </p:nvSpPr>
            <p:spPr>
              <a:xfrm>
                <a:off x="762000" y="1662233"/>
                <a:ext cx="759597" cy="1027934"/>
              </a:xfrm>
              <a:custGeom>
                <a:avLst/>
                <a:gdLst>
                  <a:gd name="connsiteX0" fmla="*/ 1722489 w 3487579"/>
                  <a:gd name="connsiteY0" fmla="*/ 1 h 4713773"/>
                  <a:gd name="connsiteX1" fmla="*/ 14 w 3487579"/>
                  <a:gd name="connsiteY1" fmla="*/ 2920410 h 4713773"/>
                  <a:gd name="connsiteX2" fmla="*/ 1694135 w 3487579"/>
                  <a:gd name="connsiteY2" fmla="*/ 4713769 h 4713773"/>
                  <a:gd name="connsiteX3" fmla="*/ 3487493 w 3487579"/>
                  <a:gd name="connsiteY3" fmla="*/ 2934587 h 4713773"/>
                  <a:gd name="connsiteX4" fmla="*/ 1722489 w 3487579"/>
                  <a:gd name="connsiteY4" fmla="*/ 1 h 4713773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2489 w 3487513"/>
                  <a:gd name="connsiteY0" fmla="*/ 1 h 4720861"/>
                  <a:gd name="connsiteX1" fmla="*/ 14 w 3487513"/>
                  <a:gd name="connsiteY1" fmla="*/ 2927498 h 4720861"/>
                  <a:gd name="connsiteX2" fmla="*/ 1694135 w 3487513"/>
                  <a:gd name="connsiteY2" fmla="*/ 4720857 h 4720861"/>
                  <a:gd name="connsiteX3" fmla="*/ 3487493 w 3487513"/>
                  <a:gd name="connsiteY3" fmla="*/ 2941675 h 4720861"/>
                  <a:gd name="connsiteX4" fmla="*/ 1722489 w 3487513"/>
                  <a:gd name="connsiteY4" fmla="*/ 1 h 4720861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9393"/>
                  <a:gd name="connsiteY0" fmla="*/ 2 h 4720868"/>
                  <a:gd name="connsiteX1" fmla="*/ 592 w 3489393"/>
                  <a:gd name="connsiteY1" fmla="*/ 2927499 h 4720868"/>
                  <a:gd name="connsiteX2" fmla="*/ 1694713 w 3489393"/>
                  <a:gd name="connsiteY2" fmla="*/ 4720858 h 4720868"/>
                  <a:gd name="connsiteX3" fmla="*/ 3488071 w 3489393"/>
                  <a:gd name="connsiteY3" fmla="*/ 2941676 h 4720868"/>
                  <a:gd name="connsiteX4" fmla="*/ 1723067 w 3489393"/>
                  <a:gd name="connsiteY4" fmla="*/ 2 h 4720868"/>
                  <a:gd name="connsiteX0" fmla="*/ 1723067 w 3488483"/>
                  <a:gd name="connsiteY0" fmla="*/ 2 h 4720872"/>
                  <a:gd name="connsiteX1" fmla="*/ 592 w 3488483"/>
                  <a:gd name="connsiteY1" fmla="*/ 2927499 h 4720872"/>
                  <a:gd name="connsiteX2" fmla="*/ 1694713 w 3488483"/>
                  <a:gd name="connsiteY2" fmla="*/ 4720858 h 4720872"/>
                  <a:gd name="connsiteX3" fmla="*/ 3488071 w 3488483"/>
                  <a:gd name="connsiteY3" fmla="*/ 2941676 h 4720872"/>
                  <a:gd name="connsiteX4" fmla="*/ 1723067 w 3488483"/>
                  <a:gd name="connsiteY4" fmla="*/ 2 h 4720872"/>
                  <a:gd name="connsiteX0" fmla="*/ 1723104 w 3488545"/>
                  <a:gd name="connsiteY0" fmla="*/ 45 h 4720915"/>
                  <a:gd name="connsiteX1" fmla="*/ 629 w 3488545"/>
                  <a:gd name="connsiteY1" fmla="*/ 2927542 h 4720915"/>
                  <a:gd name="connsiteX2" fmla="*/ 1694750 w 3488545"/>
                  <a:gd name="connsiteY2" fmla="*/ 4720901 h 4720915"/>
                  <a:gd name="connsiteX3" fmla="*/ 3488108 w 3488545"/>
                  <a:gd name="connsiteY3" fmla="*/ 2941719 h 4720915"/>
                  <a:gd name="connsiteX4" fmla="*/ 1723104 w 3488545"/>
                  <a:gd name="connsiteY4" fmla="*/ 45 h 472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8545" h="4720915">
                    <a:moveTo>
                      <a:pt x="1723104" y="45"/>
                    </a:moveTo>
                    <a:cubicBezTo>
                      <a:pt x="1070974" y="-9406"/>
                      <a:pt x="-30087" y="1467338"/>
                      <a:pt x="629" y="2927542"/>
                    </a:cubicBezTo>
                    <a:cubicBezTo>
                      <a:pt x="31345" y="4387746"/>
                      <a:pt x="1113503" y="4718538"/>
                      <a:pt x="1694750" y="4720901"/>
                    </a:cubicBezTo>
                    <a:cubicBezTo>
                      <a:pt x="2275997" y="4723264"/>
                      <a:pt x="3462117" y="4430277"/>
                      <a:pt x="3488108" y="2941719"/>
                    </a:cubicBezTo>
                    <a:cubicBezTo>
                      <a:pt x="3514099" y="1453161"/>
                      <a:pt x="2375234" y="9496"/>
                      <a:pt x="1723104" y="45"/>
                    </a:cubicBezTo>
                    <a:close/>
                  </a:path>
                </a:pathLst>
              </a:custGeom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885" name="Freeform 884"/>
              <p:cNvSpPr>
                <a:spLocks noChangeAspect="1"/>
              </p:cNvSpPr>
              <p:nvPr/>
            </p:nvSpPr>
            <p:spPr>
              <a:xfrm>
                <a:off x="1066800" y="1662243"/>
                <a:ext cx="448826" cy="1027924"/>
              </a:xfrm>
              <a:custGeom>
                <a:avLst/>
                <a:gdLst>
                  <a:gd name="connsiteX0" fmla="*/ 64418 w 448826"/>
                  <a:gd name="connsiteY0" fmla="*/ 0 h 1027924"/>
                  <a:gd name="connsiteX1" fmla="*/ 448731 w 448826"/>
                  <a:gd name="connsiteY1" fmla="*/ 640521 h 1027924"/>
                  <a:gd name="connsiteX2" fmla="*/ 58245 w 448826"/>
                  <a:gd name="connsiteY2" fmla="*/ 1027921 h 1027924"/>
                  <a:gd name="connsiteX3" fmla="*/ 6332 w 448826"/>
                  <a:gd name="connsiteY3" fmla="*/ 1024035 h 1027924"/>
                  <a:gd name="connsiteX4" fmla="*/ 0 w 448826"/>
                  <a:gd name="connsiteY4" fmla="*/ 1022660 h 1027924"/>
                  <a:gd name="connsiteX5" fmla="*/ 5180 w 448826"/>
                  <a:gd name="connsiteY5" fmla="*/ 1023048 h 1027924"/>
                  <a:gd name="connsiteX6" fmla="*/ 392424 w 448826"/>
                  <a:gd name="connsiteY6" fmla="*/ 638866 h 1027924"/>
                  <a:gd name="connsiteX7" fmla="*/ 68339 w 448826"/>
                  <a:gd name="connsiteY7" fmla="*/ 18360 h 1027924"/>
                  <a:gd name="connsiteX8" fmla="*/ 29605 w 448826"/>
                  <a:gd name="connsiteY8" fmla="*/ 8380 h 1027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826" h="1027924">
                    <a:moveTo>
                      <a:pt x="64418" y="0"/>
                    </a:moveTo>
                    <a:cubicBezTo>
                      <a:pt x="206413" y="2058"/>
                      <a:pt x="454390" y="316402"/>
                      <a:pt x="448731" y="640521"/>
                    </a:cubicBezTo>
                    <a:cubicBezTo>
                      <a:pt x="443072" y="964641"/>
                      <a:pt x="184806" y="1028436"/>
                      <a:pt x="58245" y="1027921"/>
                    </a:cubicBezTo>
                    <a:cubicBezTo>
                      <a:pt x="42424" y="1027857"/>
                      <a:pt x="24900" y="1026675"/>
                      <a:pt x="6332" y="1024035"/>
                    </a:cubicBezTo>
                    <a:lnTo>
                      <a:pt x="0" y="1022660"/>
                    </a:lnTo>
                    <a:lnTo>
                      <a:pt x="5180" y="1023048"/>
                    </a:lnTo>
                    <a:cubicBezTo>
                      <a:pt x="130690" y="1023558"/>
                      <a:pt x="386812" y="960293"/>
                      <a:pt x="392424" y="638866"/>
                    </a:cubicBezTo>
                    <a:cubicBezTo>
                      <a:pt x="397335" y="357617"/>
                      <a:pt x="209668" y="83789"/>
                      <a:pt x="68339" y="18360"/>
                    </a:cubicBezTo>
                    <a:lnTo>
                      <a:pt x="29605" y="838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2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886" name="Oval 885"/>
              <p:cNvSpPr/>
              <p:nvPr/>
            </p:nvSpPr>
            <p:spPr>
              <a:xfrm rot="1382746">
                <a:off x="842815" y="1759422"/>
                <a:ext cx="347146" cy="537215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887" name="Oval 886"/>
              <p:cNvSpPr/>
              <p:nvPr/>
            </p:nvSpPr>
            <p:spPr>
              <a:xfrm rot="1382746">
                <a:off x="874273" y="1813651"/>
                <a:ext cx="193205" cy="353383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888" name="Oval 887"/>
              <p:cNvSpPr/>
              <p:nvPr/>
            </p:nvSpPr>
            <p:spPr>
              <a:xfrm rot="1382746">
                <a:off x="908422" y="1852082"/>
                <a:ext cx="60725" cy="17088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872" name="Group 871"/>
            <p:cNvGrpSpPr/>
            <p:nvPr/>
          </p:nvGrpSpPr>
          <p:grpSpPr>
            <a:xfrm>
              <a:off x="9941303" y="5067193"/>
              <a:ext cx="394024" cy="533218"/>
              <a:chOff x="762000" y="1662233"/>
              <a:chExt cx="759597" cy="1027934"/>
            </a:xfrm>
          </p:grpSpPr>
          <p:sp>
            <p:nvSpPr>
              <p:cNvPr id="879" name="Freeform 878"/>
              <p:cNvSpPr>
                <a:spLocks noChangeAspect="1"/>
              </p:cNvSpPr>
              <p:nvPr/>
            </p:nvSpPr>
            <p:spPr>
              <a:xfrm>
                <a:off x="762000" y="1662233"/>
                <a:ext cx="759597" cy="1027934"/>
              </a:xfrm>
              <a:custGeom>
                <a:avLst/>
                <a:gdLst>
                  <a:gd name="connsiteX0" fmla="*/ 1722489 w 3487579"/>
                  <a:gd name="connsiteY0" fmla="*/ 1 h 4713773"/>
                  <a:gd name="connsiteX1" fmla="*/ 14 w 3487579"/>
                  <a:gd name="connsiteY1" fmla="*/ 2920410 h 4713773"/>
                  <a:gd name="connsiteX2" fmla="*/ 1694135 w 3487579"/>
                  <a:gd name="connsiteY2" fmla="*/ 4713769 h 4713773"/>
                  <a:gd name="connsiteX3" fmla="*/ 3487493 w 3487579"/>
                  <a:gd name="connsiteY3" fmla="*/ 2934587 h 4713773"/>
                  <a:gd name="connsiteX4" fmla="*/ 1722489 w 3487579"/>
                  <a:gd name="connsiteY4" fmla="*/ 1 h 4713773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2489 w 3487513"/>
                  <a:gd name="connsiteY0" fmla="*/ 1 h 4720861"/>
                  <a:gd name="connsiteX1" fmla="*/ 14 w 3487513"/>
                  <a:gd name="connsiteY1" fmla="*/ 2927498 h 4720861"/>
                  <a:gd name="connsiteX2" fmla="*/ 1694135 w 3487513"/>
                  <a:gd name="connsiteY2" fmla="*/ 4720857 h 4720861"/>
                  <a:gd name="connsiteX3" fmla="*/ 3487493 w 3487513"/>
                  <a:gd name="connsiteY3" fmla="*/ 2941675 h 4720861"/>
                  <a:gd name="connsiteX4" fmla="*/ 1722489 w 3487513"/>
                  <a:gd name="connsiteY4" fmla="*/ 1 h 4720861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9393"/>
                  <a:gd name="connsiteY0" fmla="*/ 2 h 4720868"/>
                  <a:gd name="connsiteX1" fmla="*/ 592 w 3489393"/>
                  <a:gd name="connsiteY1" fmla="*/ 2927499 h 4720868"/>
                  <a:gd name="connsiteX2" fmla="*/ 1694713 w 3489393"/>
                  <a:gd name="connsiteY2" fmla="*/ 4720858 h 4720868"/>
                  <a:gd name="connsiteX3" fmla="*/ 3488071 w 3489393"/>
                  <a:gd name="connsiteY3" fmla="*/ 2941676 h 4720868"/>
                  <a:gd name="connsiteX4" fmla="*/ 1723067 w 3489393"/>
                  <a:gd name="connsiteY4" fmla="*/ 2 h 4720868"/>
                  <a:gd name="connsiteX0" fmla="*/ 1723067 w 3488483"/>
                  <a:gd name="connsiteY0" fmla="*/ 2 h 4720872"/>
                  <a:gd name="connsiteX1" fmla="*/ 592 w 3488483"/>
                  <a:gd name="connsiteY1" fmla="*/ 2927499 h 4720872"/>
                  <a:gd name="connsiteX2" fmla="*/ 1694713 w 3488483"/>
                  <a:gd name="connsiteY2" fmla="*/ 4720858 h 4720872"/>
                  <a:gd name="connsiteX3" fmla="*/ 3488071 w 3488483"/>
                  <a:gd name="connsiteY3" fmla="*/ 2941676 h 4720872"/>
                  <a:gd name="connsiteX4" fmla="*/ 1723067 w 3488483"/>
                  <a:gd name="connsiteY4" fmla="*/ 2 h 4720872"/>
                  <a:gd name="connsiteX0" fmla="*/ 1723104 w 3488545"/>
                  <a:gd name="connsiteY0" fmla="*/ 45 h 4720915"/>
                  <a:gd name="connsiteX1" fmla="*/ 629 w 3488545"/>
                  <a:gd name="connsiteY1" fmla="*/ 2927542 h 4720915"/>
                  <a:gd name="connsiteX2" fmla="*/ 1694750 w 3488545"/>
                  <a:gd name="connsiteY2" fmla="*/ 4720901 h 4720915"/>
                  <a:gd name="connsiteX3" fmla="*/ 3488108 w 3488545"/>
                  <a:gd name="connsiteY3" fmla="*/ 2941719 h 4720915"/>
                  <a:gd name="connsiteX4" fmla="*/ 1723104 w 3488545"/>
                  <a:gd name="connsiteY4" fmla="*/ 45 h 472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8545" h="4720915">
                    <a:moveTo>
                      <a:pt x="1723104" y="45"/>
                    </a:moveTo>
                    <a:cubicBezTo>
                      <a:pt x="1070974" y="-9406"/>
                      <a:pt x="-30087" y="1467338"/>
                      <a:pt x="629" y="2927542"/>
                    </a:cubicBezTo>
                    <a:cubicBezTo>
                      <a:pt x="31345" y="4387746"/>
                      <a:pt x="1113503" y="4718538"/>
                      <a:pt x="1694750" y="4720901"/>
                    </a:cubicBezTo>
                    <a:cubicBezTo>
                      <a:pt x="2275997" y="4723264"/>
                      <a:pt x="3462117" y="4430277"/>
                      <a:pt x="3488108" y="2941719"/>
                    </a:cubicBezTo>
                    <a:cubicBezTo>
                      <a:pt x="3514099" y="1453161"/>
                      <a:pt x="2375234" y="9496"/>
                      <a:pt x="1723104" y="45"/>
                    </a:cubicBezTo>
                    <a:close/>
                  </a:path>
                </a:pathLst>
              </a:custGeom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880" name="Freeform 879"/>
              <p:cNvSpPr>
                <a:spLocks noChangeAspect="1"/>
              </p:cNvSpPr>
              <p:nvPr/>
            </p:nvSpPr>
            <p:spPr>
              <a:xfrm>
                <a:off x="1066800" y="1662243"/>
                <a:ext cx="448826" cy="1027924"/>
              </a:xfrm>
              <a:custGeom>
                <a:avLst/>
                <a:gdLst>
                  <a:gd name="connsiteX0" fmla="*/ 64418 w 448826"/>
                  <a:gd name="connsiteY0" fmla="*/ 0 h 1027924"/>
                  <a:gd name="connsiteX1" fmla="*/ 448731 w 448826"/>
                  <a:gd name="connsiteY1" fmla="*/ 640521 h 1027924"/>
                  <a:gd name="connsiteX2" fmla="*/ 58245 w 448826"/>
                  <a:gd name="connsiteY2" fmla="*/ 1027921 h 1027924"/>
                  <a:gd name="connsiteX3" fmla="*/ 6332 w 448826"/>
                  <a:gd name="connsiteY3" fmla="*/ 1024035 h 1027924"/>
                  <a:gd name="connsiteX4" fmla="*/ 0 w 448826"/>
                  <a:gd name="connsiteY4" fmla="*/ 1022660 h 1027924"/>
                  <a:gd name="connsiteX5" fmla="*/ 5180 w 448826"/>
                  <a:gd name="connsiteY5" fmla="*/ 1023048 h 1027924"/>
                  <a:gd name="connsiteX6" fmla="*/ 392424 w 448826"/>
                  <a:gd name="connsiteY6" fmla="*/ 638866 h 1027924"/>
                  <a:gd name="connsiteX7" fmla="*/ 68339 w 448826"/>
                  <a:gd name="connsiteY7" fmla="*/ 18360 h 1027924"/>
                  <a:gd name="connsiteX8" fmla="*/ 29605 w 448826"/>
                  <a:gd name="connsiteY8" fmla="*/ 8380 h 1027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826" h="1027924">
                    <a:moveTo>
                      <a:pt x="64418" y="0"/>
                    </a:moveTo>
                    <a:cubicBezTo>
                      <a:pt x="206413" y="2058"/>
                      <a:pt x="454390" y="316402"/>
                      <a:pt x="448731" y="640521"/>
                    </a:cubicBezTo>
                    <a:cubicBezTo>
                      <a:pt x="443072" y="964641"/>
                      <a:pt x="184806" y="1028436"/>
                      <a:pt x="58245" y="1027921"/>
                    </a:cubicBezTo>
                    <a:cubicBezTo>
                      <a:pt x="42424" y="1027857"/>
                      <a:pt x="24900" y="1026675"/>
                      <a:pt x="6332" y="1024035"/>
                    </a:cubicBezTo>
                    <a:lnTo>
                      <a:pt x="0" y="1022660"/>
                    </a:lnTo>
                    <a:lnTo>
                      <a:pt x="5180" y="1023048"/>
                    </a:lnTo>
                    <a:cubicBezTo>
                      <a:pt x="130690" y="1023558"/>
                      <a:pt x="386812" y="960293"/>
                      <a:pt x="392424" y="638866"/>
                    </a:cubicBezTo>
                    <a:cubicBezTo>
                      <a:pt x="397335" y="357617"/>
                      <a:pt x="209668" y="83789"/>
                      <a:pt x="68339" y="18360"/>
                    </a:cubicBezTo>
                    <a:lnTo>
                      <a:pt x="29605" y="838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2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881" name="Oval 880"/>
              <p:cNvSpPr/>
              <p:nvPr/>
            </p:nvSpPr>
            <p:spPr>
              <a:xfrm rot="1382746">
                <a:off x="842815" y="1759422"/>
                <a:ext cx="347146" cy="537215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882" name="Oval 881"/>
              <p:cNvSpPr/>
              <p:nvPr/>
            </p:nvSpPr>
            <p:spPr>
              <a:xfrm rot="1382746">
                <a:off x="874273" y="1813651"/>
                <a:ext cx="193205" cy="353383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883" name="Oval 882"/>
              <p:cNvSpPr/>
              <p:nvPr/>
            </p:nvSpPr>
            <p:spPr>
              <a:xfrm rot="1382746">
                <a:off x="908422" y="1852082"/>
                <a:ext cx="60725" cy="17088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873" name="Group 872"/>
            <p:cNvGrpSpPr/>
            <p:nvPr/>
          </p:nvGrpSpPr>
          <p:grpSpPr>
            <a:xfrm>
              <a:off x="9533454" y="5109593"/>
              <a:ext cx="394024" cy="533218"/>
              <a:chOff x="762000" y="1662233"/>
              <a:chExt cx="759597" cy="1027934"/>
            </a:xfrm>
          </p:grpSpPr>
          <p:sp>
            <p:nvSpPr>
              <p:cNvPr id="874" name="Freeform 873"/>
              <p:cNvSpPr>
                <a:spLocks noChangeAspect="1"/>
              </p:cNvSpPr>
              <p:nvPr/>
            </p:nvSpPr>
            <p:spPr>
              <a:xfrm>
                <a:off x="762000" y="1662233"/>
                <a:ext cx="759597" cy="1027934"/>
              </a:xfrm>
              <a:custGeom>
                <a:avLst/>
                <a:gdLst>
                  <a:gd name="connsiteX0" fmla="*/ 1722489 w 3487579"/>
                  <a:gd name="connsiteY0" fmla="*/ 1 h 4713773"/>
                  <a:gd name="connsiteX1" fmla="*/ 14 w 3487579"/>
                  <a:gd name="connsiteY1" fmla="*/ 2920410 h 4713773"/>
                  <a:gd name="connsiteX2" fmla="*/ 1694135 w 3487579"/>
                  <a:gd name="connsiteY2" fmla="*/ 4713769 h 4713773"/>
                  <a:gd name="connsiteX3" fmla="*/ 3487493 w 3487579"/>
                  <a:gd name="connsiteY3" fmla="*/ 2934587 h 4713773"/>
                  <a:gd name="connsiteX4" fmla="*/ 1722489 w 3487579"/>
                  <a:gd name="connsiteY4" fmla="*/ 1 h 4713773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2489 w 3487513"/>
                  <a:gd name="connsiteY0" fmla="*/ 1 h 4720861"/>
                  <a:gd name="connsiteX1" fmla="*/ 14 w 3487513"/>
                  <a:gd name="connsiteY1" fmla="*/ 2927498 h 4720861"/>
                  <a:gd name="connsiteX2" fmla="*/ 1694135 w 3487513"/>
                  <a:gd name="connsiteY2" fmla="*/ 4720857 h 4720861"/>
                  <a:gd name="connsiteX3" fmla="*/ 3487493 w 3487513"/>
                  <a:gd name="connsiteY3" fmla="*/ 2941675 h 4720861"/>
                  <a:gd name="connsiteX4" fmla="*/ 1722489 w 3487513"/>
                  <a:gd name="connsiteY4" fmla="*/ 1 h 4720861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9393"/>
                  <a:gd name="connsiteY0" fmla="*/ 2 h 4720868"/>
                  <a:gd name="connsiteX1" fmla="*/ 592 w 3489393"/>
                  <a:gd name="connsiteY1" fmla="*/ 2927499 h 4720868"/>
                  <a:gd name="connsiteX2" fmla="*/ 1694713 w 3489393"/>
                  <a:gd name="connsiteY2" fmla="*/ 4720858 h 4720868"/>
                  <a:gd name="connsiteX3" fmla="*/ 3488071 w 3489393"/>
                  <a:gd name="connsiteY3" fmla="*/ 2941676 h 4720868"/>
                  <a:gd name="connsiteX4" fmla="*/ 1723067 w 3489393"/>
                  <a:gd name="connsiteY4" fmla="*/ 2 h 4720868"/>
                  <a:gd name="connsiteX0" fmla="*/ 1723067 w 3488483"/>
                  <a:gd name="connsiteY0" fmla="*/ 2 h 4720872"/>
                  <a:gd name="connsiteX1" fmla="*/ 592 w 3488483"/>
                  <a:gd name="connsiteY1" fmla="*/ 2927499 h 4720872"/>
                  <a:gd name="connsiteX2" fmla="*/ 1694713 w 3488483"/>
                  <a:gd name="connsiteY2" fmla="*/ 4720858 h 4720872"/>
                  <a:gd name="connsiteX3" fmla="*/ 3488071 w 3488483"/>
                  <a:gd name="connsiteY3" fmla="*/ 2941676 h 4720872"/>
                  <a:gd name="connsiteX4" fmla="*/ 1723067 w 3488483"/>
                  <a:gd name="connsiteY4" fmla="*/ 2 h 4720872"/>
                  <a:gd name="connsiteX0" fmla="*/ 1723104 w 3488545"/>
                  <a:gd name="connsiteY0" fmla="*/ 45 h 4720915"/>
                  <a:gd name="connsiteX1" fmla="*/ 629 w 3488545"/>
                  <a:gd name="connsiteY1" fmla="*/ 2927542 h 4720915"/>
                  <a:gd name="connsiteX2" fmla="*/ 1694750 w 3488545"/>
                  <a:gd name="connsiteY2" fmla="*/ 4720901 h 4720915"/>
                  <a:gd name="connsiteX3" fmla="*/ 3488108 w 3488545"/>
                  <a:gd name="connsiteY3" fmla="*/ 2941719 h 4720915"/>
                  <a:gd name="connsiteX4" fmla="*/ 1723104 w 3488545"/>
                  <a:gd name="connsiteY4" fmla="*/ 45 h 472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8545" h="4720915">
                    <a:moveTo>
                      <a:pt x="1723104" y="45"/>
                    </a:moveTo>
                    <a:cubicBezTo>
                      <a:pt x="1070974" y="-9406"/>
                      <a:pt x="-30087" y="1467338"/>
                      <a:pt x="629" y="2927542"/>
                    </a:cubicBezTo>
                    <a:cubicBezTo>
                      <a:pt x="31345" y="4387746"/>
                      <a:pt x="1113503" y="4718538"/>
                      <a:pt x="1694750" y="4720901"/>
                    </a:cubicBezTo>
                    <a:cubicBezTo>
                      <a:pt x="2275997" y="4723264"/>
                      <a:pt x="3462117" y="4430277"/>
                      <a:pt x="3488108" y="2941719"/>
                    </a:cubicBezTo>
                    <a:cubicBezTo>
                      <a:pt x="3514099" y="1453161"/>
                      <a:pt x="2375234" y="9496"/>
                      <a:pt x="1723104" y="45"/>
                    </a:cubicBezTo>
                    <a:close/>
                  </a:path>
                </a:pathLst>
              </a:custGeom>
              <a:blipFill dpi="0" rotWithShape="1">
                <a:blip r:embed="rId8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875" name="Freeform 874"/>
              <p:cNvSpPr>
                <a:spLocks noChangeAspect="1"/>
              </p:cNvSpPr>
              <p:nvPr/>
            </p:nvSpPr>
            <p:spPr>
              <a:xfrm>
                <a:off x="1066800" y="1662243"/>
                <a:ext cx="448826" cy="1027924"/>
              </a:xfrm>
              <a:custGeom>
                <a:avLst/>
                <a:gdLst>
                  <a:gd name="connsiteX0" fmla="*/ 64418 w 448826"/>
                  <a:gd name="connsiteY0" fmla="*/ 0 h 1027924"/>
                  <a:gd name="connsiteX1" fmla="*/ 448731 w 448826"/>
                  <a:gd name="connsiteY1" fmla="*/ 640521 h 1027924"/>
                  <a:gd name="connsiteX2" fmla="*/ 58245 w 448826"/>
                  <a:gd name="connsiteY2" fmla="*/ 1027921 h 1027924"/>
                  <a:gd name="connsiteX3" fmla="*/ 6332 w 448826"/>
                  <a:gd name="connsiteY3" fmla="*/ 1024035 h 1027924"/>
                  <a:gd name="connsiteX4" fmla="*/ 0 w 448826"/>
                  <a:gd name="connsiteY4" fmla="*/ 1022660 h 1027924"/>
                  <a:gd name="connsiteX5" fmla="*/ 5180 w 448826"/>
                  <a:gd name="connsiteY5" fmla="*/ 1023048 h 1027924"/>
                  <a:gd name="connsiteX6" fmla="*/ 392424 w 448826"/>
                  <a:gd name="connsiteY6" fmla="*/ 638866 h 1027924"/>
                  <a:gd name="connsiteX7" fmla="*/ 68339 w 448826"/>
                  <a:gd name="connsiteY7" fmla="*/ 18360 h 1027924"/>
                  <a:gd name="connsiteX8" fmla="*/ 29605 w 448826"/>
                  <a:gd name="connsiteY8" fmla="*/ 8380 h 1027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826" h="1027924">
                    <a:moveTo>
                      <a:pt x="64418" y="0"/>
                    </a:moveTo>
                    <a:cubicBezTo>
                      <a:pt x="206413" y="2058"/>
                      <a:pt x="454390" y="316402"/>
                      <a:pt x="448731" y="640521"/>
                    </a:cubicBezTo>
                    <a:cubicBezTo>
                      <a:pt x="443072" y="964641"/>
                      <a:pt x="184806" y="1028436"/>
                      <a:pt x="58245" y="1027921"/>
                    </a:cubicBezTo>
                    <a:cubicBezTo>
                      <a:pt x="42424" y="1027857"/>
                      <a:pt x="24900" y="1026675"/>
                      <a:pt x="6332" y="1024035"/>
                    </a:cubicBezTo>
                    <a:lnTo>
                      <a:pt x="0" y="1022660"/>
                    </a:lnTo>
                    <a:lnTo>
                      <a:pt x="5180" y="1023048"/>
                    </a:lnTo>
                    <a:cubicBezTo>
                      <a:pt x="130690" y="1023558"/>
                      <a:pt x="386812" y="960293"/>
                      <a:pt x="392424" y="638866"/>
                    </a:cubicBezTo>
                    <a:cubicBezTo>
                      <a:pt x="397335" y="357617"/>
                      <a:pt x="209668" y="83789"/>
                      <a:pt x="68339" y="18360"/>
                    </a:cubicBezTo>
                    <a:lnTo>
                      <a:pt x="29605" y="838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2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876" name="Oval 875"/>
              <p:cNvSpPr/>
              <p:nvPr/>
            </p:nvSpPr>
            <p:spPr>
              <a:xfrm rot="1382746">
                <a:off x="842815" y="1759422"/>
                <a:ext cx="347146" cy="537215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877" name="Oval 876"/>
              <p:cNvSpPr/>
              <p:nvPr/>
            </p:nvSpPr>
            <p:spPr>
              <a:xfrm rot="1382746">
                <a:off x="874273" y="1813651"/>
                <a:ext cx="193205" cy="353383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878" name="Oval 877"/>
              <p:cNvSpPr/>
              <p:nvPr/>
            </p:nvSpPr>
            <p:spPr>
              <a:xfrm rot="1382746">
                <a:off x="908422" y="1852082"/>
                <a:ext cx="60725" cy="17088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903" name="Rectangle 902"/>
          <p:cNvSpPr/>
          <p:nvPr/>
        </p:nvSpPr>
        <p:spPr>
          <a:xfrm>
            <a:off x="677025" y="591127"/>
            <a:ext cx="7019148" cy="5917809"/>
          </a:xfrm>
          <a:prstGeom prst="rect">
            <a:avLst/>
          </a:prstGeom>
          <a:solidFill>
            <a:schemeClr val="bg1">
              <a:alpha val="77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904" name="Group 903"/>
          <p:cNvGrpSpPr/>
          <p:nvPr/>
        </p:nvGrpSpPr>
        <p:grpSpPr>
          <a:xfrm>
            <a:off x="1022570" y="1000274"/>
            <a:ext cx="6309583" cy="5231379"/>
            <a:chOff x="381000" y="57150"/>
            <a:chExt cx="5570387" cy="4685534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62108" y="57150"/>
              <a:ext cx="3254321" cy="1112839"/>
            </a:xfrm>
            <a:prstGeom prst="rect">
              <a:avLst/>
            </a:prstGeom>
          </p:spPr>
        </p:pic>
        <p:sp>
          <p:nvSpPr>
            <p:cNvPr id="33" name="Freeform 32"/>
            <p:cNvSpPr>
              <a:spLocks noChangeAspect="1"/>
            </p:cNvSpPr>
            <p:nvPr/>
          </p:nvSpPr>
          <p:spPr>
            <a:xfrm>
              <a:off x="652508" y="3714750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4" name="Freeform 33"/>
            <p:cNvSpPr>
              <a:spLocks noChangeAspect="1"/>
            </p:cNvSpPr>
            <p:nvPr/>
          </p:nvSpPr>
          <p:spPr>
            <a:xfrm>
              <a:off x="1947908" y="3714750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5" name="Freeform 34"/>
            <p:cNvSpPr>
              <a:spLocks noChangeAspect="1"/>
            </p:cNvSpPr>
            <p:nvPr/>
          </p:nvSpPr>
          <p:spPr>
            <a:xfrm>
              <a:off x="3243308" y="3714750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6" name="Freeform 35"/>
            <p:cNvSpPr>
              <a:spLocks noChangeAspect="1"/>
            </p:cNvSpPr>
            <p:nvPr/>
          </p:nvSpPr>
          <p:spPr>
            <a:xfrm>
              <a:off x="4538708" y="3714750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858782" y="1148316"/>
              <a:ext cx="4092329" cy="2594344"/>
            </a:xfrm>
            <a:custGeom>
              <a:avLst/>
              <a:gdLst>
                <a:gd name="connsiteX0" fmla="*/ 585852 w 4092329"/>
                <a:gd name="connsiteY0" fmla="*/ 0 h 2594344"/>
                <a:gd name="connsiteX1" fmla="*/ 82577 w 4092329"/>
                <a:gd name="connsiteY1" fmla="*/ 467833 h 2594344"/>
                <a:gd name="connsiteX2" fmla="*/ 2109852 w 4092329"/>
                <a:gd name="connsiteY2" fmla="*/ 198475 h 2594344"/>
                <a:gd name="connsiteX3" fmla="*/ 2067321 w 4092329"/>
                <a:gd name="connsiteY3" fmla="*/ 900224 h 2594344"/>
                <a:gd name="connsiteX4" fmla="*/ 1854670 w 4092329"/>
                <a:gd name="connsiteY4" fmla="*/ 496186 h 2594344"/>
                <a:gd name="connsiteX5" fmla="*/ 2563507 w 4092329"/>
                <a:gd name="connsiteY5" fmla="*/ 283535 h 2594344"/>
                <a:gd name="connsiteX6" fmla="*/ 3697647 w 4092329"/>
                <a:gd name="connsiteY6" fmla="*/ 1396410 h 2594344"/>
                <a:gd name="connsiteX7" fmla="*/ 4080419 w 4092329"/>
                <a:gd name="connsiteY7" fmla="*/ 985284 h 2594344"/>
                <a:gd name="connsiteX8" fmla="*/ 3321963 w 4092329"/>
                <a:gd name="connsiteY8" fmla="*/ 1403498 h 2594344"/>
                <a:gd name="connsiteX9" fmla="*/ 3967005 w 4092329"/>
                <a:gd name="connsiteY9" fmla="*/ 1899684 h 2594344"/>
                <a:gd name="connsiteX10" fmla="*/ 3002986 w 4092329"/>
                <a:gd name="connsiteY10" fmla="*/ 1623237 h 2594344"/>
                <a:gd name="connsiteX11" fmla="*/ 2669833 w 4092329"/>
                <a:gd name="connsiteY11" fmla="*/ 1892596 h 2594344"/>
                <a:gd name="connsiteX12" fmla="*/ 2237442 w 4092329"/>
                <a:gd name="connsiteY12" fmla="*/ 1644503 h 2594344"/>
                <a:gd name="connsiteX13" fmla="*/ 1875935 w 4092329"/>
                <a:gd name="connsiteY13" fmla="*/ 1977656 h 2594344"/>
                <a:gd name="connsiteX14" fmla="*/ 1486075 w 4092329"/>
                <a:gd name="connsiteY14" fmla="*/ 900224 h 2594344"/>
                <a:gd name="connsiteX15" fmla="*/ 763061 w 4092329"/>
                <a:gd name="connsiteY15" fmla="*/ 1942214 h 2594344"/>
                <a:gd name="connsiteX16" fmla="*/ 1500252 w 4092329"/>
                <a:gd name="connsiteY16" fmla="*/ 1984744 h 2594344"/>
                <a:gd name="connsiteX17" fmla="*/ 1237982 w 4092329"/>
                <a:gd name="connsiteY17" fmla="*/ 1644503 h 2594344"/>
                <a:gd name="connsiteX18" fmla="*/ 1471898 w 4092329"/>
                <a:gd name="connsiteY18" fmla="*/ 2232837 h 2594344"/>
                <a:gd name="connsiteX19" fmla="*/ 2577684 w 4092329"/>
                <a:gd name="connsiteY19" fmla="*/ 1963479 h 2594344"/>
                <a:gd name="connsiteX20" fmla="*/ 2747805 w 4092329"/>
                <a:gd name="connsiteY20" fmla="*/ 2594344 h 25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92329" h="2594344">
                  <a:moveTo>
                    <a:pt x="585852" y="0"/>
                  </a:moveTo>
                  <a:cubicBezTo>
                    <a:pt x="207214" y="217377"/>
                    <a:pt x="-171423" y="434754"/>
                    <a:pt x="82577" y="467833"/>
                  </a:cubicBezTo>
                  <a:cubicBezTo>
                    <a:pt x="336577" y="500912"/>
                    <a:pt x="1779061" y="126410"/>
                    <a:pt x="2109852" y="198475"/>
                  </a:cubicBezTo>
                  <a:cubicBezTo>
                    <a:pt x="2440643" y="270540"/>
                    <a:pt x="2109851" y="850606"/>
                    <a:pt x="2067321" y="900224"/>
                  </a:cubicBezTo>
                  <a:cubicBezTo>
                    <a:pt x="2024791" y="949843"/>
                    <a:pt x="1771972" y="598967"/>
                    <a:pt x="1854670" y="496186"/>
                  </a:cubicBezTo>
                  <a:cubicBezTo>
                    <a:pt x="1937368" y="393405"/>
                    <a:pt x="2256344" y="133498"/>
                    <a:pt x="2563507" y="283535"/>
                  </a:cubicBezTo>
                  <a:cubicBezTo>
                    <a:pt x="2870670" y="433572"/>
                    <a:pt x="3444828" y="1279452"/>
                    <a:pt x="3697647" y="1396410"/>
                  </a:cubicBezTo>
                  <a:cubicBezTo>
                    <a:pt x="3950466" y="1513368"/>
                    <a:pt x="4143033" y="984103"/>
                    <a:pt x="4080419" y="985284"/>
                  </a:cubicBezTo>
                  <a:cubicBezTo>
                    <a:pt x="4017805" y="986465"/>
                    <a:pt x="3340865" y="1251098"/>
                    <a:pt x="3321963" y="1403498"/>
                  </a:cubicBezTo>
                  <a:cubicBezTo>
                    <a:pt x="3303061" y="1555898"/>
                    <a:pt x="4020168" y="1863061"/>
                    <a:pt x="3967005" y="1899684"/>
                  </a:cubicBezTo>
                  <a:cubicBezTo>
                    <a:pt x="3913842" y="1936307"/>
                    <a:pt x="3219181" y="1624418"/>
                    <a:pt x="3002986" y="1623237"/>
                  </a:cubicBezTo>
                  <a:cubicBezTo>
                    <a:pt x="2786791" y="1622056"/>
                    <a:pt x="2797424" y="1889052"/>
                    <a:pt x="2669833" y="1892596"/>
                  </a:cubicBezTo>
                  <a:cubicBezTo>
                    <a:pt x="2542242" y="1896140"/>
                    <a:pt x="2369758" y="1630326"/>
                    <a:pt x="2237442" y="1644503"/>
                  </a:cubicBezTo>
                  <a:cubicBezTo>
                    <a:pt x="2105126" y="1658680"/>
                    <a:pt x="2001163" y="2101702"/>
                    <a:pt x="1875935" y="1977656"/>
                  </a:cubicBezTo>
                  <a:cubicBezTo>
                    <a:pt x="1750707" y="1853610"/>
                    <a:pt x="1671554" y="906131"/>
                    <a:pt x="1486075" y="900224"/>
                  </a:cubicBezTo>
                  <a:cubicBezTo>
                    <a:pt x="1300596" y="894317"/>
                    <a:pt x="760698" y="1761461"/>
                    <a:pt x="763061" y="1942214"/>
                  </a:cubicBezTo>
                  <a:cubicBezTo>
                    <a:pt x="765424" y="2122967"/>
                    <a:pt x="1421099" y="2034362"/>
                    <a:pt x="1500252" y="1984744"/>
                  </a:cubicBezTo>
                  <a:cubicBezTo>
                    <a:pt x="1579405" y="1935126"/>
                    <a:pt x="1242708" y="1603154"/>
                    <a:pt x="1237982" y="1644503"/>
                  </a:cubicBezTo>
                  <a:cubicBezTo>
                    <a:pt x="1233256" y="1685852"/>
                    <a:pt x="1248614" y="2179674"/>
                    <a:pt x="1471898" y="2232837"/>
                  </a:cubicBezTo>
                  <a:cubicBezTo>
                    <a:pt x="1695182" y="2286000"/>
                    <a:pt x="2365033" y="1903228"/>
                    <a:pt x="2577684" y="1963479"/>
                  </a:cubicBezTo>
                  <a:cubicBezTo>
                    <a:pt x="2790335" y="2023730"/>
                    <a:pt x="2697005" y="2498651"/>
                    <a:pt x="2747805" y="2594344"/>
                  </a:cubicBez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450639" y="1148316"/>
              <a:ext cx="4427120" cy="2565991"/>
            </a:xfrm>
            <a:custGeom>
              <a:avLst/>
              <a:gdLst>
                <a:gd name="connsiteX0" fmla="*/ 2914943 w 4427120"/>
                <a:gd name="connsiteY0" fmla="*/ 0 h 2565991"/>
                <a:gd name="connsiteX1" fmla="*/ 3070888 w 4427120"/>
                <a:gd name="connsiteY1" fmla="*/ 255182 h 2565991"/>
                <a:gd name="connsiteX2" fmla="*/ 4304264 w 4427120"/>
                <a:gd name="connsiteY2" fmla="*/ 489098 h 2565991"/>
                <a:gd name="connsiteX3" fmla="*/ 3786813 w 4427120"/>
                <a:gd name="connsiteY3" fmla="*/ 708837 h 2565991"/>
                <a:gd name="connsiteX4" fmla="*/ 4325529 w 4427120"/>
                <a:gd name="connsiteY4" fmla="*/ 864782 h 2565991"/>
                <a:gd name="connsiteX5" fmla="*/ 4417678 w 4427120"/>
                <a:gd name="connsiteY5" fmla="*/ 687572 h 2565991"/>
                <a:gd name="connsiteX6" fmla="*/ 4197939 w 4427120"/>
                <a:gd name="connsiteY6" fmla="*/ 623777 h 2565991"/>
                <a:gd name="connsiteX7" fmla="*/ 3559985 w 4427120"/>
                <a:gd name="connsiteY7" fmla="*/ 1254642 h 2565991"/>
                <a:gd name="connsiteX8" fmla="*/ 2709381 w 4427120"/>
                <a:gd name="connsiteY8" fmla="*/ 921489 h 2565991"/>
                <a:gd name="connsiteX9" fmla="*/ 3085064 w 4427120"/>
                <a:gd name="connsiteY9" fmla="*/ 680484 h 2565991"/>
                <a:gd name="connsiteX10" fmla="*/ 2964562 w 4427120"/>
                <a:gd name="connsiteY10" fmla="*/ 1254642 h 2565991"/>
                <a:gd name="connsiteX11" fmla="*/ 2383316 w 4427120"/>
                <a:gd name="connsiteY11" fmla="*/ 1233377 h 2565991"/>
                <a:gd name="connsiteX12" fmla="*/ 1787892 w 4427120"/>
                <a:gd name="connsiteY12" fmla="*/ 552893 h 2565991"/>
                <a:gd name="connsiteX13" fmla="*/ 1199557 w 4427120"/>
                <a:gd name="connsiteY13" fmla="*/ 878958 h 2565991"/>
                <a:gd name="connsiteX14" fmla="*/ 1624860 w 4427120"/>
                <a:gd name="connsiteY14" fmla="*/ 949842 h 2565991"/>
                <a:gd name="connsiteX15" fmla="*/ 1100320 w 4427120"/>
                <a:gd name="connsiteY15" fmla="*/ 496186 h 2565991"/>
                <a:gd name="connsiteX16" fmla="*/ 476543 w 4427120"/>
                <a:gd name="connsiteY16" fmla="*/ 1672856 h 2565991"/>
                <a:gd name="connsiteX17" fmla="*/ 476543 w 4427120"/>
                <a:gd name="connsiteY17" fmla="*/ 1679944 h 2565991"/>
                <a:gd name="connsiteX18" fmla="*/ 313511 w 4427120"/>
                <a:gd name="connsiteY18" fmla="*/ 1332614 h 2565991"/>
                <a:gd name="connsiteX19" fmla="*/ 15799 w 4427120"/>
                <a:gd name="connsiteY19" fmla="*/ 2055628 h 2565991"/>
                <a:gd name="connsiteX20" fmla="*/ 845139 w 4427120"/>
                <a:gd name="connsiteY20" fmla="*/ 2402958 h 2565991"/>
                <a:gd name="connsiteX21" fmla="*/ 760078 w 4427120"/>
                <a:gd name="connsiteY21" fmla="*/ 1920949 h 2565991"/>
                <a:gd name="connsiteX22" fmla="*/ 554516 w 4427120"/>
                <a:gd name="connsiteY22" fmla="*/ 2565991 h 2565991"/>
                <a:gd name="connsiteX0" fmla="*/ 2914943 w 4427120"/>
                <a:gd name="connsiteY0" fmla="*/ 0 h 2565991"/>
                <a:gd name="connsiteX1" fmla="*/ 3070888 w 4427120"/>
                <a:gd name="connsiteY1" fmla="*/ 255182 h 2565991"/>
                <a:gd name="connsiteX2" fmla="*/ 4304264 w 4427120"/>
                <a:gd name="connsiteY2" fmla="*/ 489098 h 2565991"/>
                <a:gd name="connsiteX3" fmla="*/ 3786813 w 4427120"/>
                <a:gd name="connsiteY3" fmla="*/ 708837 h 2565991"/>
                <a:gd name="connsiteX4" fmla="*/ 4325529 w 4427120"/>
                <a:gd name="connsiteY4" fmla="*/ 864782 h 2565991"/>
                <a:gd name="connsiteX5" fmla="*/ 4417678 w 4427120"/>
                <a:gd name="connsiteY5" fmla="*/ 687572 h 2565991"/>
                <a:gd name="connsiteX6" fmla="*/ 4197939 w 4427120"/>
                <a:gd name="connsiteY6" fmla="*/ 623777 h 2565991"/>
                <a:gd name="connsiteX7" fmla="*/ 3559985 w 4427120"/>
                <a:gd name="connsiteY7" fmla="*/ 1254642 h 2565991"/>
                <a:gd name="connsiteX8" fmla="*/ 2709381 w 4427120"/>
                <a:gd name="connsiteY8" fmla="*/ 921489 h 2565991"/>
                <a:gd name="connsiteX9" fmla="*/ 3085064 w 4427120"/>
                <a:gd name="connsiteY9" fmla="*/ 680484 h 2565991"/>
                <a:gd name="connsiteX10" fmla="*/ 2964562 w 4427120"/>
                <a:gd name="connsiteY10" fmla="*/ 1254642 h 2565991"/>
                <a:gd name="connsiteX11" fmla="*/ 2383316 w 4427120"/>
                <a:gd name="connsiteY11" fmla="*/ 1233377 h 2565991"/>
                <a:gd name="connsiteX12" fmla="*/ 1787892 w 4427120"/>
                <a:gd name="connsiteY12" fmla="*/ 552893 h 2565991"/>
                <a:gd name="connsiteX13" fmla="*/ 1199557 w 4427120"/>
                <a:gd name="connsiteY13" fmla="*/ 878958 h 2565991"/>
                <a:gd name="connsiteX14" fmla="*/ 1624860 w 4427120"/>
                <a:gd name="connsiteY14" fmla="*/ 949842 h 2565991"/>
                <a:gd name="connsiteX15" fmla="*/ 1100320 w 4427120"/>
                <a:gd name="connsiteY15" fmla="*/ 496186 h 2565991"/>
                <a:gd name="connsiteX16" fmla="*/ 476543 w 4427120"/>
                <a:gd name="connsiteY16" fmla="*/ 1672856 h 2565991"/>
                <a:gd name="connsiteX17" fmla="*/ 313511 w 4427120"/>
                <a:gd name="connsiteY17" fmla="*/ 1332614 h 2565991"/>
                <a:gd name="connsiteX18" fmla="*/ 15799 w 4427120"/>
                <a:gd name="connsiteY18" fmla="*/ 2055628 h 2565991"/>
                <a:gd name="connsiteX19" fmla="*/ 845139 w 4427120"/>
                <a:gd name="connsiteY19" fmla="*/ 2402958 h 2565991"/>
                <a:gd name="connsiteX20" fmla="*/ 760078 w 4427120"/>
                <a:gd name="connsiteY20" fmla="*/ 1920949 h 2565991"/>
                <a:gd name="connsiteX21" fmla="*/ 554516 w 4427120"/>
                <a:gd name="connsiteY21" fmla="*/ 2565991 h 256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427120" h="2565991">
                  <a:moveTo>
                    <a:pt x="2914943" y="0"/>
                  </a:moveTo>
                  <a:cubicBezTo>
                    <a:pt x="2877138" y="86833"/>
                    <a:pt x="2839334" y="173666"/>
                    <a:pt x="3070888" y="255182"/>
                  </a:cubicBezTo>
                  <a:cubicBezTo>
                    <a:pt x="3302442" y="336698"/>
                    <a:pt x="4184943" y="413489"/>
                    <a:pt x="4304264" y="489098"/>
                  </a:cubicBezTo>
                  <a:cubicBezTo>
                    <a:pt x="4423585" y="564707"/>
                    <a:pt x="3783269" y="646223"/>
                    <a:pt x="3786813" y="708837"/>
                  </a:cubicBezTo>
                  <a:cubicBezTo>
                    <a:pt x="3790357" y="771451"/>
                    <a:pt x="4220385" y="868326"/>
                    <a:pt x="4325529" y="864782"/>
                  </a:cubicBezTo>
                  <a:cubicBezTo>
                    <a:pt x="4430673" y="861238"/>
                    <a:pt x="4438943" y="727739"/>
                    <a:pt x="4417678" y="687572"/>
                  </a:cubicBezTo>
                  <a:cubicBezTo>
                    <a:pt x="4396413" y="647405"/>
                    <a:pt x="4340888" y="529265"/>
                    <a:pt x="4197939" y="623777"/>
                  </a:cubicBezTo>
                  <a:cubicBezTo>
                    <a:pt x="4054990" y="718289"/>
                    <a:pt x="3808078" y="1205023"/>
                    <a:pt x="3559985" y="1254642"/>
                  </a:cubicBezTo>
                  <a:cubicBezTo>
                    <a:pt x="3311892" y="1304261"/>
                    <a:pt x="2788534" y="1017182"/>
                    <a:pt x="2709381" y="921489"/>
                  </a:cubicBezTo>
                  <a:cubicBezTo>
                    <a:pt x="2630228" y="825796"/>
                    <a:pt x="3042534" y="624959"/>
                    <a:pt x="3085064" y="680484"/>
                  </a:cubicBezTo>
                  <a:cubicBezTo>
                    <a:pt x="3127594" y="736009"/>
                    <a:pt x="3081520" y="1162493"/>
                    <a:pt x="2964562" y="1254642"/>
                  </a:cubicBezTo>
                  <a:cubicBezTo>
                    <a:pt x="2847604" y="1346791"/>
                    <a:pt x="2579428" y="1350335"/>
                    <a:pt x="2383316" y="1233377"/>
                  </a:cubicBezTo>
                  <a:cubicBezTo>
                    <a:pt x="2187204" y="1116419"/>
                    <a:pt x="1985185" y="611963"/>
                    <a:pt x="1787892" y="552893"/>
                  </a:cubicBezTo>
                  <a:cubicBezTo>
                    <a:pt x="1590599" y="493823"/>
                    <a:pt x="1226729" y="812800"/>
                    <a:pt x="1199557" y="878958"/>
                  </a:cubicBezTo>
                  <a:cubicBezTo>
                    <a:pt x="1172385" y="945116"/>
                    <a:pt x="1641400" y="1013637"/>
                    <a:pt x="1624860" y="949842"/>
                  </a:cubicBezTo>
                  <a:cubicBezTo>
                    <a:pt x="1608320" y="886047"/>
                    <a:pt x="1291706" y="375684"/>
                    <a:pt x="1100320" y="496186"/>
                  </a:cubicBezTo>
                  <a:cubicBezTo>
                    <a:pt x="908934" y="616688"/>
                    <a:pt x="607678" y="1533451"/>
                    <a:pt x="476543" y="1672856"/>
                  </a:cubicBezTo>
                  <a:cubicBezTo>
                    <a:pt x="345408" y="1812261"/>
                    <a:pt x="390302" y="1268819"/>
                    <a:pt x="313511" y="1332614"/>
                  </a:cubicBezTo>
                  <a:cubicBezTo>
                    <a:pt x="236720" y="1396409"/>
                    <a:pt x="-72806" y="1877237"/>
                    <a:pt x="15799" y="2055628"/>
                  </a:cubicBezTo>
                  <a:cubicBezTo>
                    <a:pt x="104404" y="2234019"/>
                    <a:pt x="721093" y="2425404"/>
                    <a:pt x="845139" y="2402958"/>
                  </a:cubicBezTo>
                  <a:cubicBezTo>
                    <a:pt x="969185" y="2380512"/>
                    <a:pt x="808515" y="1893777"/>
                    <a:pt x="760078" y="1920949"/>
                  </a:cubicBezTo>
                  <a:cubicBezTo>
                    <a:pt x="711641" y="1948121"/>
                    <a:pt x="633078" y="2257056"/>
                    <a:pt x="554516" y="2565991"/>
                  </a:cubicBez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381000" y="1155405"/>
              <a:ext cx="4636361" cy="2565990"/>
            </a:xfrm>
            <a:custGeom>
              <a:avLst/>
              <a:gdLst>
                <a:gd name="connsiteX0" fmla="*/ 2020564 w 4636361"/>
                <a:gd name="connsiteY0" fmla="*/ 0 h 2565990"/>
                <a:gd name="connsiteX1" fmla="*/ 1744117 w 4636361"/>
                <a:gd name="connsiteY1" fmla="*/ 829339 h 2565990"/>
                <a:gd name="connsiteX2" fmla="*/ 1006927 w 4636361"/>
                <a:gd name="connsiteY2" fmla="*/ 1268818 h 2565990"/>
                <a:gd name="connsiteX3" fmla="*/ 361885 w 4636361"/>
                <a:gd name="connsiteY3" fmla="*/ 928576 h 2565990"/>
                <a:gd name="connsiteX4" fmla="*/ 312266 w 4636361"/>
                <a:gd name="connsiteY4" fmla="*/ 715925 h 2565990"/>
                <a:gd name="connsiteX5" fmla="*/ 680861 w 4636361"/>
                <a:gd name="connsiteY5" fmla="*/ 829339 h 2565990"/>
                <a:gd name="connsiteX6" fmla="*/ 319355 w 4636361"/>
                <a:gd name="connsiteY6" fmla="*/ 1155404 h 2565990"/>
                <a:gd name="connsiteX7" fmla="*/ 378 w 4636361"/>
                <a:gd name="connsiteY7" fmla="*/ 1573618 h 2565990"/>
                <a:gd name="connsiteX8" fmla="*/ 383150 w 4636361"/>
                <a:gd name="connsiteY8" fmla="*/ 1935125 h 2565990"/>
                <a:gd name="connsiteX9" fmla="*/ 1113252 w 4636361"/>
                <a:gd name="connsiteY9" fmla="*/ 1438939 h 2565990"/>
                <a:gd name="connsiteX10" fmla="*/ 1673234 w 4636361"/>
                <a:gd name="connsiteY10" fmla="*/ 2261190 h 2565990"/>
                <a:gd name="connsiteX11" fmla="*/ 2474220 w 4636361"/>
                <a:gd name="connsiteY11" fmla="*/ 2346251 h 2565990"/>
                <a:gd name="connsiteX12" fmla="*/ 3112173 w 4636361"/>
                <a:gd name="connsiteY12" fmla="*/ 1516911 h 2565990"/>
                <a:gd name="connsiteX13" fmla="*/ 4125810 w 4636361"/>
                <a:gd name="connsiteY13" fmla="*/ 2324986 h 2565990"/>
                <a:gd name="connsiteX14" fmla="*/ 4636173 w 4636361"/>
                <a:gd name="connsiteY14" fmla="*/ 1750828 h 2565990"/>
                <a:gd name="connsiteX15" fmla="*/ 4076192 w 4636361"/>
                <a:gd name="connsiteY15" fmla="*/ 1488558 h 2565990"/>
                <a:gd name="connsiteX16" fmla="*/ 3161792 w 4636361"/>
                <a:gd name="connsiteY16" fmla="*/ 1431851 h 2565990"/>
                <a:gd name="connsiteX17" fmla="*/ 2438778 w 4636361"/>
                <a:gd name="connsiteY17" fmla="*/ 1446028 h 2565990"/>
                <a:gd name="connsiteX18" fmla="*/ 2027652 w 4636361"/>
                <a:gd name="connsiteY18" fmla="*/ 1346790 h 2565990"/>
                <a:gd name="connsiteX19" fmla="*/ 2126889 w 4636361"/>
                <a:gd name="connsiteY19" fmla="*/ 1991832 h 2565990"/>
                <a:gd name="connsiteX20" fmla="*/ 1928415 w 4636361"/>
                <a:gd name="connsiteY20" fmla="*/ 2565990 h 2565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36361" h="2565990">
                  <a:moveTo>
                    <a:pt x="2020564" y="0"/>
                  </a:moveTo>
                  <a:cubicBezTo>
                    <a:pt x="1966810" y="308934"/>
                    <a:pt x="1913056" y="617869"/>
                    <a:pt x="1744117" y="829339"/>
                  </a:cubicBezTo>
                  <a:cubicBezTo>
                    <a:pt x="1575178" y="1040809"/>
                    <a:pt x="1237299" y="1252279"/>
                    <a:pt x="1006927" y="1268818"/>
                  </a:cubicBezTo>
                  <a:cubicBezTo>
                    <a:pt x="776555" y="1285357"/>
                    <a:pt x="477662" y="1020725"/>
                    <a:pt x="361885" y="928576"/>
                  </a:cubicBezTo>
                  <a:cubicBezTo>
                    <a:pt x="246108" y="836427"/>
                    <a:pt x="259103" y="732465"/>
                    <a:pt x="312266" y="715925"/>
                  </a:cubicBezTo>
                  <a:cubicBezTo>
                    <a:pt x="365429" y="699386"/>
                    <a:pt x="679680" y="756093"/>
                    <a:pt x="680861" y="829339"/>
                  </a:cubicBezTo>
                  <a:cubicBezTo>
                    <a:pt x="682042" y="902585"/>
                    <a:pt x="432769" y="1031358"/>
                    <a:pt x="319355" y="1155404"/>
                  </a:cubicBezTo>
                  <a:cubicBezTo>
                    <a:pt x="205941" y="1279450"/>
                    <a:pt x="-10255" y="1443665"/>
                    <a:pt x="378" y="1573618"/>
                  </a:cubicBezTo>
                  <a:cubicBezTo>
                    <a:pt x="11010" y="1703572"/>
                    <a:pt x="197671" y="1957571"/>
                    <a:pt x="383150" y="1935125"/>
                  </a:cubicBezTo>
                  <a:cubicBezTo>
                    <a:pt x="568629" y="1912679"/>
                    <a:pt x="898238" y="1384595"/>
                    <a:pt x="1113252" y="1438939"/>
                  </a:cubicBezTo>
                  <a:cubicBezTo>
                    <a:pt x="1328266" y="1493283"/>
                    <a:pt x="1446406" y="2109971"/>
                    <a:pt x="1673234" y="2261190"/>
                  </a:cubicBezTo>
                  <a:cubicBezTo>
                    <a:pt x="1900062" y="2412409"/>
                    <a:pt x="2234397" y="2470298"/>
                    <a:pt x="2474220" y="2346251"/>
                  </a:cubicBezTo>
                  <a:cubicBezTo>
                    <a:pt x="2714043" y="2222205"/>
                    <a:pt x="2836908" y="1520455"/>
                    <a:pt x="3112173" y="1516911"/>
                  </a:cubicBezTo>
                  <a:cubicBezTo>
                    <a:pt x="3387438" y="1513367"/>
                    <a:pt x="3871810" y="2286000"/>
                    <a:pt x="4125810" y="2324986"/>
                  </a:cubicBezTo>
                  <a:cubicBezTo>
                    <a:pt x="4379810" y="2363972"/>
                    <a:pt x="4644443" y="1890233"/>
                    <a:pt x="4636173" y="1750828"/>
                  </a:cubicBezTo>
                  <a:cubicBezTo>
                    <a:pt x="4627903" y="1611423"/>
                    <a:pt x="4321922" y="1541721"/>
                    <a:pt x="4076192" y="1488558"/>
                  </a:cubicBezTo>
                  <a:cubicBezTo>
                    <a:pt x="3830462" y="1435395"/>
                    <a:pt x="3434694" y="1438939"/>
                    <a:pt x="3161792" y="1431851"/>
                  </a:cubicBezTo>
                  <a:cubicBezTo>
                    <a:pt x="2888890" y="1424763"/>
                    <a:pt x="2627801" y="1460205"/>
                    <a:pt x="2438778" y="1446028"/>
                  </a:cubicBezTo>
                  <a:cubicBezTo>
                    <a:pt x="2249755" y="1431851"/>
                    <a:pt x="2079633" y="1255823"/>
                    <a:pt x="2027652" y="1346790"/>
                  </a:cubicBezTo>
                  <a:cubicBezTo>
                    <a:pt x="1975671" y="1437757"/>
                    <a:pt x="2143428" y="1788632"/>
                    <a:pt x="2126889" y="1991832"/>
                  </a:cubicBezTo>
                  <a:cubicBezTo>
                    <a:pt x="2110350" y="2195032"/>
                    <a:pt x="2019382" y="2380511"/>
                    <a:pt x="1928415" y="2565990"/>
                  </a:cubicBez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3782167" y="1162493"/>
              <a:ext cx="2169220" cy="2573079"/>
            </a:xfrm>
            <a:custGeom>
              <a:avLst/>
              <a:gdLst>
                <a:gd name="connsiteX0" fmla="*/ 554522 w 2169220"/>
                <a:gd name="connsiteY0" fmla="*/ 0 h 2573079"/>
                <a:gd name="connsiteX1" fmla="*/ 278076 w 2169220"/>
                <a:gd name="connsiteY1" fmla="*/ 474921 h 2573079"/>
                <a:gd name="connsiteX2" fmla="*/ 100867 w 2169220"/>
                <a:gd name="connsiteY2" fmla="*/ 148856 h 2573079"/>
                <a:gd name="connsiteX3" fmla="*/ 1199564 w 2169220"/>
                <a:gd name="connsiteY3" fmla="*/ 333154 h 2573079"/>
                <a:gd name="connsiteX4" fmla="*/ 1894225 w 2169220"/>
                <a:gd name="connsiteY4" fmla="*/ 241005 h 2573079"/>
                <a:gd name="connsiteX5" fmla="*/ 1405127 w 2169220"/>
                <a:gd name="connsiteY5" fmla="*/ 134679 h 2573079"/>
                <a:gd name="connsiteX6" fmla="*/ 1674485 w 2169220"/>
                <a:gd name="connsiteY6" fmla="*/ 836428 h 2573079"/>
                <a:gd name="connsiteX7" fmla="*/ 2163583 w 2169220"/>
                <a:gd name="connsiteY7" fmla="*/ 1197935 h 2573079"/>
                <a:gd name="connsiteX8" fmla="*/ 1320067 w 2169220"/>
                <a:gd name="connsiteY8" fmla="*/ 1346791 h 2573079"/>
                <a:gd name="connsiteX9" fmla="*/ 2113964 w 2169220"/>
                <a:gd name="connsiteY9" fmla="*/ 1828800 h 2573079"/>
                <a:gd name="connsiteX10" fmla="*/ 504904 w 2169220"/>
                <a:gd name="connsiteY10" fmla="*/ 1963479 h 2573079"/>
                <a:gd name="connsiteX11" fmla="*/ 1629 w 2169220"/>
                <a:gd name="connsiteY11" fmla="*/ 2225749 h 2573079"/>
                <a:gd name="connsiteX12" fmla="*/ 334783 w 2169220"/>
                <a:gd name="connsiteY12" fmla="*/ 2339163 h 2573079"/>
                <a:gd name="connsiteX13" fmla="*/ 65425 w 2169220"/>
                <a:gd name="connsiteY13" fmla="*/ 1935126 h 2573079"/>
                <a:gd name="connsiteX14" fmla="*/ 299341 w 2169220"/>
                <a:gd name="connsiteY14" fmla="*/ 1268819 h 2573079"/>
                <a:gd name="connsiteX15" fmla="*/ 1532718 w 2169220"/>
                <a:gd name="connsiteY15" fmla="*/ 2126512 h 2573079"/>
                <a:gd name="connsiteX16" fmla="*/ 1121592 w 2169220"/>
                <a:gd name="connsiteY16" fmla="*/ 2573079 h 2573079"/>
                <a:gd name="connsiteX17" fmla="*/ 1121592 w 2169220"/>
                <a:gd name="connsiteY17" fmla="*/ 2573079 h 257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69220" h="2573079">
                  <a:moveTo>
                    <a:pt x="554522" y="0"/>
                  </a:moveTo>
                  <a:cubicBezTo>
                    <a:pt x="454103" y="225056"/>
                    <a:pt x="353685" y="450112"/>
                    <a:pt x="278076" y="474921"/>
                  </a:cubicBezTo>
                  <a:cubicBezTo>
                    <a:pt x="202467" y="499730"/>
                    <a:pt x="-52714" y="172484"/>
                    <a:pt x="100867" y="148856"/>
                  </a:cubicBezTo>
                  <a:cubicBezTo>
                    <a:pt x="254448" y="125228"/>
                    <a:pt x="900671" y="317796"/>
                    <a:pt x="1199564" y="333154"/>
                  </a:cubicBezTo>
                  <a:cubicBezTo>
                    <a:pt x="1498457" y="348512"/>
                    <a:pt x="1859965" y="274084"/>
                    <a:pt x="1894225" y="241005"/>
                  </a:cubicBezTo>
                  <a:cubicBezTo>
                    <a:pt x="1928486" y="207926"/>
                    <a:pt x="1441750" y="35442"/>
                    <a:pt x="1405127" y="134679"/>
                  </a:cubicBezTo>
                  <a:cubicBezTo>
                    <a:pt x="1368504" y="233916"/>
                    <a:pt x="1548076" y="659219"/>
                    <a:pt x="1674485" y="836428"/>
                  </a:cubicBezTo>
                  <a:cubicBezTo>
                    <a:pt x="1800894" y="1013637"/>
                    <a:pt x="2222653" y="1112875"/>
                    <a:pt x="2163583" y="1197935"/>
                  </a:cubicBezTo>
                  <a:cubicBezTo>
                    <a:pt x="2104513" y="1282995"/>
                    <a:pt x="1328337" y="1241647"/>
                    <a:pt x="1320067" y="1346791"/>
                  </a:cubicBezTo>
                  <a:cubicBezTo>
                    <a:pt x="1311797" y="1451935"/>
                    <a:pt x="2249825" y="1726019"/>
                    <a:pt x="2113964" y="1828800"/>
                  </a:cubicBezTo>
                  <a:cubicBezTo>
                    <a:pt x="1978104" y="1931581"/>
                    <a:pt x="856960" y="1897321"/>
                    <a:pt x="504904" y="1963479"/>
                  </a:cubicBezTo>
                  <a:cubicBezTo>
                    <a:pt x="152848" y="2029637"/>
                    <a:pt x="29982" y="2163135"/>
                    <a:pt x="1629" y="2225749"/>
                  </a:cubicBezTo>
                  <a:cubicBezTo>
                    <a:pt x="-26725" y="2288363"/>
                    <a:pt x="324150" y="2387600"/>
                    <a:pt x="334783" y="2339163"/>
                  </a:cubicBezTo>
                  <a:cubicBezTo>
                    <a:pt x="345416" y="2290726"/>
                    <a:pt x="71332" y="2113516"/>
                    <a:pt x="65425" y="1935126"/>
                  </a:cubicBezTo>
                  <a:cubicBezTo>
                    <a:pt x="59518" y="1756736"/>
                    <a:pt x="54792" y="1236921"/>
                    <a:pt x="299341" y="1268819"/>
                  </a:cubicBezTo>
                  <a:cubicBezTo>
                    <a:pt x="543890" y="1300717"/>
                    <a:pt x="1395676" y="1909135"/>
                    <a:pt x="1532718" y="2126512"/>
                  </a:cubicBezTo>
                  <a:cubicBezTo>
                    <a:pt x="1669760" y="2343889"/>
                    <a:pt x="1121592" y="2573079"/>
                    <a:pt x="1121592" y="2573079"/>
                  </a:cubicBezTo>
                  <a:lnTo>
                    <a:pt x="1121592" y="2573079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909" name="TextBox 908"/>
          <p:cNvSpPr txBox="1"/>
          <p:nvPr/>
        </p:nvSpPr>
        <p:spPr>
          <a:xfrm>
            <a:off x="7859146" y="835272"/>
            <a:ext cx="3535733" cy="2965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o-RO" sz="2667" dirty="0">
                <a:latin typeface="Bahnschrift Light SemiCondensed" panose="020B0502040204020203" pitchFamily="34" charset="0"/>
              </a:rPr>
              <a:t>Vrei să găsești ordinea corectă a literelor și să afli următoarea ascunzătoare?</a:t>
            </a:r>
          </a:p>
          <a:p>
            <a:pPr algn="just"/>
            <a:endParaRPr lang="ro-RO" sz="2667" dirty="0">
              <a:latin typeface="Bahnschrift Light SemiCondensed" panose="020B0502040204020203" pitchFamily="34" charset="0"/>
            </a:endParaRPr>
          </a:p>
          <a:p>
            <a:pPr algn="just"/>
            <a:r>
              <a:rPr lang="ro-RO" sz="2667" dirty="0">
                <a:latin typeface="Bahnschrift Light SemiCondensed" panose="020B0502040204020203" pitchFamily="34" charset="0"/>
              </a:rPr>
              <a:t>E ceva ascuns aici in ordinea culorilor..</a:t>
            </a:r>
            <a:endParaRPr lang="en-US" sz="2667" dirty="0" err="1">
              <a:latin typeface="Bahnschrift Light SemiCondensed" panose="020B0502040204020203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974411" y="-496776"/>
            <a:ext cx="3510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 smtClean="0"/>
              <a:t>Soluție: la șosetele tale </a:t>
            </a:r>
            <a:endParaRPr lang="en-US" sz="2000" dirty="0" err="1"/>
          </a:p>
        </p:txBody>
      </p:sp>
      <p:sp>
        <p:nvSpPr>
          <p:cNvPr id="176" name="TextBox 175"/>
          <p:cNvSpPr txBox="1"/>
          <p:nvPr/>
        </p:nvSpPr>
        <p:spPr>
          <a:xfrm>
            <a:off x="171298" y="6344608"/>
            <a:ext cx="424603" cy="410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RS_Classification_Standard"/>
          <p:cNvSpPr txBox="1"/>
          <p:nvPr/>
        </p:nvSpPr>
        <p:spPr>
          <a:xfrm>
            <a:off x="12038047" y="6289521"/>
            <a:ext cx="153953" cy="212879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vert="horz" wrap="none" lIns="76200" tIns="36830" rIns="76200" bIns="36830" rtlCol="0" anchor="ctr">
            <a:spAutoFit/>
          </a:bodyPr>
          <a:lstStyle/>
          <a:p>
            <a:endParaRPr lang="en-US" sz="900" b="1" kern="900" spc="100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102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roup 378"/>
          <p:cNvGrpSpPr/>
          <p:nvPr/>
        </p:nvGrpSpPr>
        <p:grpSpPr>
          <a:xfrm>
            <a:off x="268313" y="426285"/>
            <a:ext cx="11757247" cy="6153119"/>
            <a:chOff x="201234" y="198881"/>
            <a:chExt cx="8817935" cy="4614839"/>
          </a:xfrm>
        </p:grpSpPr>
        <p:grpSp>
          <p:nvGrpSpPr>
            <p:cNvPr id="411" name="Group 410"/>
            <p:cNvGrpSpPr/>
            <p:nvPr/>
          </p:nvGrpSpPr>
          <p:grpSpPr>
            <a:xfrm>
              <a:off x="241027" y="208740"/>
              <a:ext cx="8778142" cy="4604980"/>
              <a:chOff x="8885728" y="4843374"/>
              <a:chExt cx="8778142" cy="4604980"/>
            </a:xfrm>
          </p:grpSpPr>
          <p:sp>
            <p:nvSpPr>
              <p:cNvPr id="413" name="Rectangle 412"/>
              <p:cNvSpPr/>
              <p:nvPr/>
            </p:nvSpPr>
            <p:spPr>
              <a:xfrm>
                <a:off x="8885728" y="4846089"/>
                <a:ext cx="8778142" cy="4602265"/>
              </a:xfrm>
              <a:prstGeom prst="rect">
                <a:avLst/>
              </a:prstGeom>
              <a:gradFill flip="none" rotWithShape="1">
                <a:gsLst>
                  <a:gs pos="0">
                    <a:srgbClr val="ECF7FD"/>
                  </a:gs>
                  <a:gs pos="50000">
                    <a:srgbClr val="C2E1F6"/>
                  </a:gs>
                  <a:gs pos="100000">
                    <a:srgbClr val="B1D7F4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pic>
            <p:nvPicPr>
              <p:cNvPr id="414" name="Picture 413"/>
              <p:cNvPicPr>
                <a:picLocks noChangeAspect="1"/>
              </p:cNvPicPr>
              <p:nvPr/>
            </p:nvPicPr>
            <p:blipFill rotWithShape="1">
              <a:blip r:embed="rId3"/>
              <a:srcRect l="24398" t="29757" r="24399" b="32368"/>
              <a:stretch/>
            </p:blipFill>
            <p:spPr>
              <a:xfrm>
                <a:off x="8906885" y="4843374"/>
                <a:ext cx="8756985" cy="4577664"/>
              </a:xfrm>
              <a:prstGeom prst="rect">
                <a:avLst/>
              </a:prstGeom>
            </p:spPr>
          </p:pic>
        </p:grpSp>
        <p:sp>
          <p:nvSpPr>
            <p:cNvPr id="412" name="Freeform 411"/>
            <p:cNvSpPr/>
            <p:nvPr/>
          </p:nvSpPr>
          <p:spPr>
            <a:xfrm>
              <a:off x="201234" y="198881"/>
              <a:ext cx="8811264" cy="4614839"/>
            </a:xfrm>
            <a:custGeom>
              <a:avLst/>
              <a:gdLst>
                <a:gd name="connsiteX0" fmla="*/ 209493 w 8811264"/>
                <a:gd name="connsiteY0" fmla="*/ 253080 h 4614839"/>
                <a:gd name="connsiteX1" fmla="*/ 209493 w 8811264"/>
                <a:gd name="connsiteY1" fmla="*/ 4420824 h 4614839"/>
                <a:gd name="connsiteX2" fmla="*/ 8620922 w 8811264"/>
                <a:gd name="connsiteY2" fmla="*/ 4420824 h 4614839"/>
                <a:gd name="connsiteX3" fmla="*/ 8620922 w 8811264"/>
                <a:gd name="connsiteY3" fmla="*/ 253080 h 4614839"/>
                <a:gd name="connsiteX4" fmla="*/ 0 w 8811264"/>
                <a:gd name="connsiteY4" fmla="*/ 0 h 4614839"/>
                <a:gd name="connsiteX5" fmla="*/ 8811264 w 8811264"/>
                <a:gd name="connsiteY5" fmla="*/ 0 h 4614839"/>
                <a:gd name="connsiteX6" fmla="*/ 8811264 w 8811264"/>
                <a:gd name="connsiteY6" fmla="*/ 4614839 h 4614839"/>
                <a:gd name="connsiteX7" fmla="*/ 0 w 8811264"/>
                <a:gd name="connsiteY7" fmla="*/ 4614839 h 461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11264" h="4614839">
                  <a:moveTo>
                    <a:pt x="209493" y="253080"/>
                  </a:moveTo>
                  <a:lnTo>
                    <a:pt x="209493" y="4420824"/>
                  </a:lnTo>
                  <a:lnTo>
                    <a:pt x="8620922" y="4420824"/>
                  </a:lnTo>
                  <a:lnTo>
                    <a:pt x="8620922" y="253080"/>
                  </a:lnTo>
                  <a:close/>
                  <a:moveTo>
                    <a:pt x="0" y="0"/>
                  </a:moveTo>
                  <a:lnTo>
                    <a:pt x="8811264" y="0"/>
                  </a:lnTo>
                  <a:lnTo>
                    <a:pt x="8811264" y="4614839"/>
                  </a:lnTo>
                  <a:lnTo>
                    <a:pt x="0" y="4614839"/>
                  </a:lnTo>
                  <a:close/>
                </a:path>
              </a:pathLst>
            </a:custGeom>
            <a:solidFill>
              <a:srgbClr val="BDDDF6"/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 flipH="1">
            <a:off x="9134371" y="3314079"/>
            <a:ext cx="1403476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667" dirty="0">
                <a:solidFill>
                  <a:srgbClr val="000099"/>
                </a:solidFill>
              </a:rPr>
              <a:t>+12</a:t>
            </a:r>
            <a:endParaRPr lang="en-US" sz="2667" dirty="0" err="1">
              <a:solidFill>
                <a:srgbClr val="000099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flipH="1">
            <a:off x="7230746" y="4359577"/>
            <a:ext cx="960173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667" dirty="0">
                <a:solidFill>
                  <a:srgbClr val="000099"/>
                </a:solidFill>
              </a:rPr>
              <a:t>+10</a:t>
            </a:r>
            <a:endParaRPr lang="en-US" sz="2667" dirty="0" err="1">
              <a:solidFill>
                <a:srgbClr val="000099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 flipH="1">
            <a:off x="6451202" y="3612715"/>
            <a:ext cx="88021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667" dirty="0">
                <a:solidFill>
                  <a:srgbClr val="000099"/>
                </a:solidFill>
              </a:rPr>
              <a:t>-3</a:t>
            </a:r>
            <a:endParaRPr lang="en-US" sz="2667" dirty="0" err="1">
              <a:solidFill>
                <a:srgbClr val="000099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5029093" y="3728193"/>
            <a:ext cx="88021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667" dirty="0">
                <a:solidFill>
                  <a:srgbClr val="000099"/>
                </a:solidFill>
              </a:rPr>
              <a:t>-11</a:t>
            </a:r>
            <a:endParaRPr lang="en-US" sz="2667" dirty="0" err="1">
              <a:solidFill>
                <a:srgbClr val="000099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 flipH="1">
            <a:off x="4027487" y="3132500"/>
            <a:ext cx="1369027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667" dirty="0">
                <a:solidFill>
                  <a:srgbClr val="000099"/>
                </a:solidFill>
              </a:rPr>
              <a:t>+7</a:t>
            </a:r>
            <a:endParaRPr lang="en-US" sz="2667" dirty="0" err="1">
              <a:solidFill>
                <a:srgbClr val="000099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 flipH="1">
            <a:off x="2208865" y="3038441"/>
            <a:ext cx="1369027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667" dirty="0">
                <a:solidFill>
                  <a:srgbClr val="000099"/>
                </a:solidFill>
              </a:rPr>
              <a:t>+5</a:t>
            </a:r>
            <a:endParaRPr lang="en-US" sz="2667" dirty="0" err="1">
              <a:solidFill>
                <a:srgbClr val="000099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 flipH="1">
            <a:off x="2731265" y="4652449"/>
            <a:ext cx="1369027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667" dirty="0">
                <a:solidFill>
                  <a:srgbClr val="000099"/>
                </a:solidFill>
              </a:rPr>
              <a:t>+100</a:t>
            </a:r>
            <a:endParaRPr lang="en-US" sz="2667" dirty="0" err="1">
              <a:solidFill>
                <a:srgbClr val="000099"/>
              </a:solidFill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1165067" y="2669107"/>
            <a:ext cx="8858516" cy="3393491"/>
          </a:xfrm>
          <a:custGeom>
            <a:avLst/>
            <a:gdLst>
              <a:gd name="connsiteX0" fmla="*/ 6219604 w 6264165"/>
              <a:gd name="connsiteY0" fmla="*/ 2670494 h 4470419"/>
              <a:gd name="connsiteX1" fmla="*/ 6209979 w 6264165"/>
              <a:gd name="connsiteY1" fmla="*/ 745442 h 4470419"/>
              <a:gd name="connsiteX2" fmla="*/ 5680590 w 6264165"/>
              <a:gd name="connsiteY2" fmla="*/ 495185 h 4470419"/>
              <a:gd name="connsiteX3" fmla="*/ 5247453 w 6264165"/>
              <a:gd name="connsiteY3" fmla="*/ 822444 h 4470419"/>
              <a:gd name="connsiteX4" fmla="*/ 4140548 w 6264165"/>
              <a:gd name="connsiteY4" fmla="*/ 3517518 h 4470419"/>
              <a:gd name="connsiteX5" fmla="*/ 4044295 w 6264165"/>
              <a:gd name="connsiteY5" fmla="*/ 3931404 h 4470419"/>
              <a:gd name="connsiteX6" fmla="*/ 3765162 w 6264165"/>
              <a:gd name="connsiteY6" fmla="*/ 3912153 h 4470419"/>
              <a:gd name="connsiteX7" fmla="*/ 3601533 w 6264165"/>
              <a:gd name="connsiteY7" fmla="*/ 629939 h 4470419"/>
              <a:gd name="connsiteX8" fmla="*/ 3255023 w 6264165"/>
              <a:gd name="connsiteY8" fmla="*/ 302680 h 4470419"/>
              <a:gd name="connsiteX9" fmla="*/ 1840110 w 6264165"/>
              <a:gd name="connsiteY9" fmla="*/ 2988128 h 4470419"/>
              <a:gd name="connsiteX10" fmla="*/ 1599478 w 6264165"/>
              <a:gd name="connsiteY10" fmla="*/ 2940002 h 4470419"/>
              <a:gd name="connsiteX11" fmla="*/ 1060463 w 6264165"/>
              <a:gd name="connsiteY11" fmla="*/ 418183 h 4470419"/>
              <a:gd name="connsiteX12" fmla="*/ 665828 w 6264165"/>
              <a:gd name="connsiteY12" fmla="*/ 100549 h 4470419"/>
              <a:gd name="connsiteX13" fmla="*/ 49811 w 6264165"/>
              <a:gd name="connsiteY13" fmla="*/ 1457711 h 4470419"/>
              <a:gd name="connsiteX14" fmla="*/ 49811 w 6264165"/>
              <a:gd name="connsiteY14" fmla="*/ 2073728 h 4470419"/>
              <a:gd name="connsiteX15" fmla="*/ 155689 w 6264165"/>
              <a:gd name="connsiteY15" fmla="*/ 3815901 h 4470419"/>
              <a:gd name="connsiteX16" fmla="*/ 579200 w 6264165"/>
              <a:gd name="connsiteY16" fmla="*/ 4123909 h 4470419"/>
              <a:gd name="connsiteX17" fmla="*/ 1637979 w 6264165"/>
              <a:gd name="connsiteY17" fmla="*/ 4470419 h 4470419"/>
              <a:gd name="connsiteX0" fmla="*/ 6208166 w 6252727"/>
              <a:gd name="connsiteY0" fmla="*/ 2595870 h 4395795"/>
              <a:gd name="connsiteX1" fmla="*/ 6198541 w 6252727"/>
              <a:gd name="connsiteY1" fmla="*/ 670818 h 4395795"/>
              <a:gd name="connsiteX2" fmla="*/ 5669152 w 6252727"/>
              <a:gd name="connsiteY2" fmla="*/ 420561 h 4395795"/>
              <a:gd name="connsiteX3" fmla="*/ 5236015 w 6252727"/>
              <a:gd name="connsiteY3" fmla="*/ 747820 h 4395795"/>
              <a:gd name="connsiteX4" fmla="*/ 4129110 w 6252727"/>
              <a:gd name="connsiteY4" fmla="*/ 3442894 h 4395795"/>
              <a:gd name="connsiteX5" fmla="*/ 4032857 w 6252727"/>
              <a:gd name="connsiteY5" fmla="*/ 3856780 h 4395795"/>
              <a:gd name="connsiteX6" fmla="*/ 3753724 w 6252727"/>
              <a:gd name="connsiteY6" fmla="*/ 3837529 h 4395795"/>
              <a:gd name="connsiteX7" fmla="*/ 3590095 w 6252727"/>
              <a:gd name="connsiteY7" fmla="*/ 555315 h 4395795"/>
              <a:gd name="connsiteX8" fmla="*/ 3243585 w 6252727"/>
              <a:gd name="connsiteY8" fmla="*/ 228056 h 4395795"/>
              <a:gd name="connsiteX9" fmla="*/ 1828672 w 6252727"/>
              <a:gd name="connsiteY9" fmla="*/ 2913504 h 4395795"/>
              <a:gd name="connsiteX10" fmla="*/ 1588040 w 6252727"/>
              <a:gd name="connsiteY10" fmla="*/ 2865378 h 4395795"/>
              <a:gd name="connsiteX11" fmla="*/ 1049025 w 6252727"/>
              <a:gd name="connsiteY11" fmla="*/ 343559 h 4395795"/>
              <a:gd name="connsiteX12" fmla="*/ 498748 w 6252727"/>
              <a:gd name="connsiteY12" fmla="*/ 745772 h 4395795"/>
              <a:gd name="connsiteX13" fmla="*/ 38373 w 6252727"/>
              <a:gd name="connsiteY13" fmla="*/ 1383087 h 4395795"/>
              <a:gd name="connsiteX14" fmla="*/ 38373 w 6252727"/>
              <a:gd name="connsiteY14" fmla="*/ 1999104 h 4395795"/>
              <a:gd name="connsiteX15" fmla="*/ 144251 w 6252727"/>
              <a:gd name="connsiteY15" fmla="*/ 3741277 h 4395795"/>
              <a:gd name="connsiteX16" fmla="*/ 567762 w 6252727"/>
              <a:gd name="connsiteY16" fmla="*/ 4049285 h 4395795"/>
              <a:gd name="connsiteX17" fmla="*/ 1626541 w 6252727"/>
              <a:gd name="connsiteY17" fmla="*/ 4395795 h 4395795"/>
              <a:gd name="connsiteX0" fmla="*/ 6208166 w 6252727"/>
              <a:gd name="connsiteY0" fmla="*/ 2595870 h 4395795"/>
              <a:gd name="connsiteX1" fmla="*/ 6198541 w 6252727"/>
              <a:gd name="connsiteY1" fmla="*/ 670818 h 4395795"/>
              <a:gd name="connsiteX2" fmla="*/ 5669152 w 6252727"/>
              <a:gd name="connsiteY2" fmla="*/ 420561 h 4395795"/>
              <a:gd name="connsiteX3" fmla="*/ 5236015 w 6252727"/>
              <a:gd name="connsiteY3" fmla="*/ 747820 h 4395795"/>
              <a:gd name="connsiteX4" fmla="*/ 4129110 w 6252727"/>
              <a:gd name="connsiteY4" fmla="*/ 3442894 h 4395795"/>
              <a:gd name="connsiteX5" fmla="*/ 4032857 w 6252727"/>
              <a:gd name="connsiteY5" fmla="*/ 3856780 h 4395795"/>
              <a:gd name="connsiteX6" fmla="*/ 3753724 w 6252727"/>
              <a:gd name="connsiteY6" fmla="*/ 3837529 h 4395795"/>
              <a:gd name="connsiteX7" fmla="*/ 3590095 w 6252727"/>
              <a:gd name="connsiteY7" fmla="*/ 555315 h 4395795"/>
              <a:gd name="connsiteX8" fmla="*/ 3243585 w 6252727"/>
              <a:gd name="connsiteY8" fmla="*/ 228056 h 4395795"/>
              <a:gd name="connsiteX9" fmla="*/ 1828672 w 6252727"/>
              <a:gd name="connsiteY9" fmla="*/ 2913504 h 4395795"/>
              <a:gd name="connsiteX10" fmla="*/ 1588040 w 6252727"/>
              <a:gd name="connsiteY10" fmla="*/ 2865378 h 4395795"/>
              <a:gd name="connsiteX11" fmla="*/ 1185212 w 6252727"/>
              <a:gd name="connsiteY11" fmla="*/ 1063406 h 4395795"/>
              <a:gd name="connsiteX12" fmla="*/ 498748 w 6252727"/>
              <a:gd name="connsiteY12" fmla="*/ 745772 h 4395795"/>
              <a:gd name="connsiteX13" fmla="*/ 38373 w 6252727"/>
              <a:gd name="connsiteY13" fmla="*/ 1383087 h 4395795"/>
              <a:gd name="connsiteX14" fmla="*/ 38373 w 6252727"/>
              <a:gd name="connsiteY14" fmla="*/ 1999104 h 4395795"/>
              <a:gd name="connsiteX15" fmla="*/ 144251 w 6252727"/>
              <a:gd name="connsiteY15" fmla="*/ 3741277 h 4395795"/>
              <a:gd name="connsiteX16" fmla="*/ 567762 w 6252727"/>
              <a:gd name="connsiteY16" fmla="*/ 4049285 h 4395795"/>
              <a:gd name="connsiteX17" fmla="*/ 1626541 w 6252727"/>
              <a:gd name="connsiteY17" fmla="*/ 4395795 h 4395795"/>
              <a:gd name="connsiteX0" fmla="*/ 6255602 w 6300163"/>
              <a:gd name="connsiteY0" fmla="*/ 2595870 h 4395795"/>
              <a:gd name="connsiteX1" fmla="*/ 6245977 w 6300163"/>
              <a:gd name="connsiteY1" fmla="*/ 670818 h 4395795"/>
              <a:gd name="connsiteX2" fmla="*/ 5716588 w 6300163"/>
              <a:gd name="connsiteY2" fmla="*/ 420561 h 4395795"/>
              <a:gd name="connsiteX3" fmla="*/ 5283451 w 6300163"/>
              <a:gd name="connsiteY3" fmla="*/ 747820 h 4395795"/>
              <a:gd name="connsiteX4" fmla="*/ 4176546 w 6300163"/>
              <a:gd name="connsiteY4" fmla="*/ 3442894 h 4395795"/>
              <a:gd name="connsiteX5" fmla="*/ 4080293 w 6300163"/>
              <a:gd name="connsiteY5" fmla="*/ 3856780 h 4395795"/>
              <a:gd name="connsiteX6" fmla="*/ 3801160 w 6300163"/>
              <a:gd name="connsiteY6" fmla="*/ 3837529 h 4395795"/>
              <a:gd name="connsiteX7" fmla="*/ 3637531 w 6300163"/>
              <a:gd name="connsiteY7" fmla="*/ 555315 h 4395795"/>
              <a:gd name="connsiteX8" fmla="*/ 3291021 w 6300163"/>
              <a:gd name="connsiteY8" fmla="*/ 228056 h 4395795"/>
              <a:gd name="connsiteX9" fmla="*/ 1876108 w 6300163"/>
              <a:gd name="connsiteY9" fmla="*/ 2913504 h 4395795"/>
              <a:gd name="connsiteX10" fmla="*/ 1635476 w 6300163"/>
              <a:gd name="connsiteY10" fmla="*/ 2865378 h 4395795"/>
              <a:gd name="connsiteX11" fmla="*/ 1232648 w 6300163"/>
              <a:gd name="connsiteY11" fmla="*/ 1063406 h 4395795"/>
              <a:gd name="connsiteX12" fmla="*/ 546184 w 6300163"/>
              <a:gd name="connsiteY12" fmla="*/ 745772 h 4395795"/>
              <a:gd name="connsiteX13" fmla="*/ 85809 w 6300163"/>
              <a:gd name="connsiteY13" fmla="*/ 1383087 h 4395795"/>
              <a:gd name="connsiteX14" fmla="*/ 7988 w 6300163"/>
              <a:gd name="connsiteY14" fmla="*/ 2504943 h 4395795"/>
              <a:gd name="connsiteX15" fmla="*/ 191687 w 6300163"/>
              <a:gd name="connsiteY15" fmla="*/ 3741277 h 4395795"/>
              <a:gd name="connsiteX16" fmla="*/ 615198 w 6300163"/>
              <a:gd name="connsiteY16" fmla="*/ 4049285 h 4395795"/>
              <a:gd name="connsiteX17" fmla="*/ 1673977 w 6300163"/>
              <a:gd name="connsiteY17" fmla="*/ 4395795 h 4395795"/>
              <a:gd name="connsiteX0" fmla="*/ 6255602 w 6300163"/>
              <a:gd name="connsiteY0" fmla="*/ 2199790 h 3999715"/>
              <a:gd name="connsiteX1" fmla="*/ 6245977 w 6300163"/>
              <a:gd name="connsiteY1" fmla="*/ 274738 h 3999715"/>
              <a:gd name="connsiteX2" fmla="*/ 5716588 w 6300163"/>
              <a:gd name="connsiteY2" fmla="*/ 24481 h 3999715"/>
              <a:gd name="connsiteX3" fmla="*/ 5283451 w 6300163"/>
              <a:gd name="connsiteY3" fmla="*/ 351740 h 3999715"/>
              <a:gd name="connsiteX4" fmla="*/ 4176546 w 6300163"/>
              <a:gd name="connsiteY4" fmla="*/ 3046814 h 3999715"/>
              <a:gd name="connsiteX5" fmla="*/ 4080293 w 6300163"/>
              <a:gd name="connsiteY5" fmla="*/ 3460700 h 3999715"/>
              <a:gd name="connsiteX6" fmla="*/ 3801160 w 6300163"/>
              <a:gd name="connsiteY6" fmla="*/ 3441449 h 3999715"/>
              <a:gd name="connsiteX7" fmla="*/ 3637531 w 6300163"/>
              <a:gd name="connsiteY7" fmla="*/ 159235 h 3999715"/>
              <a:gd name="connsiteX8" fmla="*/ 2726817 w 6300163"/>
              <a:gd name="connsiteY8" fmla="*/ 940929 h 3999715"/>
              <a:gd name="connsiteX9" fmla="*/ 1876108 w 6300163"/>
              <a:gd name="connsiteY9" fmla="*/ 2517424 h 3999715"/>
              <a:gd name="connsiteX10" fmla="*/ 1635476 w 6300163"/>
              <a:gd name="connsiteY10" fmla="*/ 2469298 h 3999715"/>
              <a:gd name="connsiteX11" fmla="*/ 1232648 w 6300163"/>
              <a:gd name="connsiteY11" fmla="*/ 667326 h 3999715"/>
              <a:gd name="connsiteX12" fmla="*/ 546184 w 6300163"/>
              <a:gd name="connsiteY12" fmla="*/ 349692 h 3999715"/>
              <a:gd name="connsiteX13" fmla="*/ 85809 w 6300163"/>
              <a:gd name="connsiteY13" fmla="*/ 987007 h 3999715"/>
              <a:gd name="connsiteX14" fmla="*/ 7988 w 6300163"/>
              <a:gd name="connsiteY14" fmla="*/ 2108863 h 3999715"/>
              <a:gd name="connsiteX15" fmla="*/ 191687 w 6300163"/>
              <a:gd name="connsiteY15" fmla="*/ 3345197 h 3999715"/>
              <a:gd name="connsiteX16" fmla="*/ 615198 w 6300163"/>
              <a:gd name="connsiteY16" fmla="*/ 3653205 h 3999715"/>
              <a:gd name="connsiteX17" fmla="*/ 1673977 w 6300163"/>
              <a:gd name="connsiteY17" fmla="*/ 3999715 h 3999715"/>
              <a:gd name="connsiteX0" fmla="*/ 6255602 w 6300163"/>
              <a:gd name="connsiteY0" fmla="*/ 2199790 h 3999715"/>
              <a:gd name="connsiteX1" fmla="*/ 6245977 w 6300163"/>
              <a:gd name="connsiteY1" fmla="*/ 274738 h 3999715"/>
              <a:gd name="connsiteX2" fmla="*/ 5716588 w 6300163"/>
              <a:gd name="connsiteY2" fmla="*/ 24481 h 3999715"/>
              <a:gd name="connsiteX3" fmla="*/ 5283451 w 6300163"/>
              <a:gd name="connsiteY3" fmla="*/ 351740 h 3999715"/>
              <a:gd name="connsiteX4" fmla="*/ 4176546 w 6300163"/>
              <a:gd name="connsiteY4" fmla="*/ 3046814 h 3999715"/>
              <a:gd name="connsiteX5" fmla="*/ 4080293 w 6300163"/>
              <a:gd name="connsiteY5" fmla="*/ 3460700 h 3999715"/>
              <a:gd name="connsiteX6" fmla="*/ 3801160 w 6300163"/>
              <a:gd name="connsiteY6" fmla="*/ 3441449 h 3999715"/>
              <a:gd name="connsiteX7" fmla="*/ 3695897 w 6300163"/>
              <a:gd name="connsiteY7" fmla="*/ 937448 h 3999715"/>
              <a:gd name="connsiteX8" fmla="*/ 2726817 w 6300163"/>
              <a:gd name="connsiteY8" fmla="*/ 940929 h 3999715"/>
              <a:gd name="connsiteX9" fmla="*/ 1876108 w 6300163"/>
              <a:gd name="connsiteY9" fmla="*/ 2517424 h 3999715"/>
              <a:gd name="connsiteX10" fmla="*/ 1635476 w 6300163"/>
              <a:gd name="connsiteY10" fmla="*/ 2469298 h 3999715"/>
              <a:gd name="connsiteX11" fmla="*/ 1232648 w 6300163"/>
              <a:gd name="connsiteY11" fmla="*/ 667326 h 3999715"/>
              <a:gd name="connsiteX12" fmla="*/ 546184 w 6300163"/>
              <a:gd name="connsiteY12" fmla="*/ 349692 h 3999715"/>
              <a:gd name="connsiteX13" fmla="*/ 85809 w 6300163"/>
              <a:gd name="connsiteY13" fmla="*/ 987007 h 3999715"/>
              <a:gd name="connsiteX14" fmla="*/ 7988 w 6300163"/>
              <a:gd name="connsiteY14" fmla="*/ 2108863 h 3999715"/>
              <a:gd name="connsiteX15" fmla="*/ 191687 w 6300163"/>
              <a:gd name="connsiteY15" fmla="*/ 3345197 h 3999715"/>
              <a:gd name="connsiteX16" fmla="*/ 615198 w 6300163"/>
              <a:gd name="connsiteY16" fmla="*/ 3653205 h 3999715"/>
              <a:gd name="connsiteX17" fmla="*/ 1673977 w 6300163"/>
              <a:gd name="connsiteY17" fmla="*/ 3999715 h 3999715"/>
              <a:gd name="connsiteX0" fmla="*/ 6255602 w 6300163"/>
              <a:gd name="connsiteY0" fmla="*/ 2277652 h 4077577"/>
              <a:gd name="connsiteX1" fmla="*/ 6245977 w 6300163"/>
              <a:gd name="connsiteY1" fmla="*/ 352600 h 4077577"/>
              <a:gd name="connsiteX2" fmla="*/ 5716588 w 6300163"/>
              <a:gd name="connsiteY2" fmla="*/ 102343 h 4077577"/>
              <a:gd name="connsiteX3" fmla="*/ 4816524 w 6300163"/>
              <a:gd name="connsiteY3" fmla="*/ 1519100 h 4077577"/>
              <a:gd name="connsiteX4" fmla="*/ 4176546 w 6300163"/>
              <a:gd name="connsiteY4" fmla="*/ 3124676 h 4077577"/>
              <a:gd name="connsiteX5" fmla="*/ 4080293 w 6300163"/>
              <a:gd name="connsiteY5" fmla="*/ 3538562 h 4077577"/>
              <a:gd name="connsiteX6" fmla="*/ 3801160 w 6300163"/>
              <a:gd name="connsiteY6" fmla="*/ 3519311 h 4077577"/>
              <a:gd name="connsiteX7" fmla="*/ 3695897 w 6300163"/>
              <a:gd name="connsiteY7" fmla="*/ 1015310 h 4077577"/>
              <a:gd name="connsiteX8" fmla="*/ 2726817 w 6300163"/>
              <a:gd name="connsiteY8" fmla="*/ 1018791 h 4077577"/>
              <a:gd name="connsiteX9" fmla="*/ 1876108 w 6300163"/>
              <a:gd name="connsiteY9" fmla="*/ 2595286 h 4077577"/>
              <a:gd name="connsiteX10" fmla="*/ 1635476 w 6300163"/>
              <a:gd name="connsiteY10" fmla="*/ 2547160 h 4077577"/>
              <a:gd name="connsiteX11" fmla="*/ 1232648 w 6300163"/>
              <a:gd name="connsiteY11" fmla="*/ 745188 h 4077577"/>
              <a:gd name="connsiteX12" fmla="*/ 546184 w 6300163"/>
              <a:gd name="connsiteY12" fmla="*/ 427554 h 4077577"/>
              <a:gd name="connsiteX13" fmla="*/ 85809 w 6300163"/>
              <a:gd name="connsiteY13" fmla="*/ 1064869 h 4077577"/>
              <a:gd name="connsiteX14" fmla="*/ 7988 w 6300163"/>
              <a:gd name="connsiteY14" fmla="*/ 2186725 h 4077577"/>
              <a:gd name="connsiteX15" fmla="*/ 191687 w 6300163"/>
              <a:gd name="connsiteY15" fmla="*/ 3423059 h 4077577"/>
              <a:gd name="connsiteX16" fmla="*/ 615198 w 6300163"/>
              <a:gd name="connsiteY16" fmla="*/ 3731067 h 4077577"/>
              <a:gd name="connsiteX17" fmla="*/ 1673977 w 6300163"/>
              <a:gd name="connsiteY17" fmla="*/ 4077577 h 4077577"/>
              <a:gd name="connsiteX0" fmla="*/ 6255602 w 6350383"/>
              <a:gd name="connsiteY0" fmla="*/ 1963069 h 3762994"/>
              <a:gd name="connsiteX1" fmla="*/ 6245977 w 6350383"/>
              <a:gd name="connsiteY1" fmla="*/ 38017 h 3762994"/>
              <a:gd name="connsiteX2" fmla="*/ 5016196 w 6350383"/>
              <a:gd name="connsiteY2" fmla="*/ 721615 h 3762994"/>
              <a:gd name="connsiteX3" fmla="*/ 4816524 w 6350383"/>
              <a:gd name="connsiteY3" fmla="*/ 1204517 h 3762994"/>
              <a:gd name="connsiteX4" fmla="*/ 4176546 w 6350383"/>
              <a:gd name="connsiteY4" fmla="*/ 2810093 h 3762994"/>
              <a:gd name="connsiteX5" fmla="*/ 4080293 w 6350383"/>
              <a:gd name="connsiteY5" fmla="*/ 3223979 h 3762994"/>
              <a:gd name="connsiteX6" fmla="*/ 3801160 w 6350383"/>
              <a:gd name="connsiteY6" fmla="*/ 3204728 h 3762994"/>
              <a:gd name="connsiteX7" fmla="*/ 3695897 w 6350383"/>
              <a:gd name="connsiteY7" fmla="*/ 700727 h 3762994"/>
              <a:gd name="connsiteX8" fmla="*/ 2726817 w 6350383"/>
              <a:gd name="connsiteY8" fmla="*/ 704208 h 3762994"/>
              <a:gd name="connsiteX9" fmla="*/ 1876108 w 6350383"/>
              <a:gd name="connsiteY9" fmla="*/ 2280703 h 3762994"/>
              <a:gd name="connsiteX10" fmla="*/ 1635476 w 6350383"/>
              <a:gd name="connsiteY10" fmla="*/ 2232577 h 3762994"/>
              <a:gd name="connsiteX11" fmla="*/ 1232648 w 6350383"/>
              <a:gd name="connsiteY11" fmla="*/ 430605 h 3762994"/>
              <a:gd name="connsiteX12" fmla="*/ 546184 w 6350383"/>
              <a:gd name="connsiteY12" fmla="*/ 112971 h 3762994"/>
              <a:gd name="connsiteX13" fmla="*/ 85809 w 6350383"/>
              <a:gd name="connsiteY13" fmla="*/ 750286 h 3762994"/>
              <a:gd name="connsiteX14" fmla="*/ 7988 w 6350383"/>
              <a:gd name="connsiteY14" fmla="*/ 1872142 h 3762994"/>
              <a:gd name="connsiteX15" fmla="*/ 191687 w 6350383"/>
              <a:gd name="connsiteY15" fmla="*/ 3108476 h 3762994"/>
              <a:gd name="connsiteX16" fmla="*/ 615198 w 6350383"/>
              <a:gd name="connsiteY16" fmla="*/ 3416484 h 3762994"/>
              <a:gd name="connsiteX17" fmla="*/ 1673977 w 6350383"/>
              <a:gd name="connsiteY17" fmla="*/ 3762994 h 3762994"/>
              <a:gd name="connsiteX0" fmla="*/ 6255602 w 6257860"/>
              <a:gd name="connsiteY0" fmla="*/ 1872633 h 3672558"/>
              <a:gd name="connsiteX1" fmla="*/ 5584497 w 6257860"/>
              <a:gd name="connsiteY1" fmla="*/ 609062 h 3672558"/>
              <a:gd name="connsiteX2" fmla="*/ 5016196 w 6257860"/>
              <a:gd name="connsiteY2" fmla="*/ 631179 h 3672558"/>
              <a:gd name="connsiteX3" fmla="*/ 4816524 w 6257860"/>
              <a:gd name="connsiteY3" fmla="*/ 1114081 h 3672558"/>
              <a:gd name="connsiteX4" fmla="*/ 4176546 w 6257860"/>
              <a:gd name="connsiteY4" fmla="*/ 2719657 h 3672558"/>
              <a:gd name="connsiteX5" fmla="*/ 4080293 w 6257860"/>
              <a:gd name="connsiteY5" fmla="*/ 3133543 h 3672558"/>
              <a:gd name="connsiteX6" fmla="*/ 3801160 w 6257860"/>
              <a:gd name="connsiteY6" fmla="*/ 3114292 h 3672558"/>
              <a:gd name="connsiteX7" fmla="*/ 3695897 w 6257860"/>
              <a:gd name="connsiteY7" fmla="*/ 610291 h 3672558"/>
              <a:gd name="connsiteX8" fmla="*/ 2726817 w 6257860"/>
              <a:gd name="connsiteY8" fmla="*/ 613772 h 3672558"/>
              <a:gd name="connsiteX9" fmla="*/ 1876108 w 6257860"/>
              <a:gd name="connsiteY9" fmla="*/ 2190267 h 3672558"/>
              <a:gd name="connsiteX10" fmla="*/ 1635476 w 6257860"/>
              <a:gd name="connsiteY10" fmla="*/ 2142141 h 3672558"/>
              <a:gd name="connsiteX11" fmla="*/ 1232648 w 6257860"/>
              <a:gd name="connsiteY11" fmla="*/ 340169 h 3672558"/>
              <a:gd name="connsiteX12" fmla="*/ 546184 w 6257860"/>
              <a:gd name="connsiteY12" fmla="*/ 22535 h 3672558"/>
              <a:gd name="connsiteX13" fmla="*/ 85809 w 6257860"/>
              <a:gd name="connsiteY13" fmla="*/ 659850 h 3672558"/>
              <a:gd name="connsiteX14" fmla="*/ 7988 w 6257860"/>
              <a:gd name="connsiteY14" fmla="*/ 1781706 h 3672558"/>
              <a:gd name="connsiteX15" fmla="*/ 191687 w 6257860"/>
              <a:gd name="connsiteY15" fmla="*/ 3018040 h 3672558"/>
              <a:gd name="connsiteX16" fmla="*/ 615198 w 6257860"/>
              <a:gd name="connsiteY16" fmla="*/ 3326048 h 3672558"/>
              <a:gd name="connsiteX17" fmla="*/ 1673977 w 6257860"/>
              <a:gd name="connsiteY17" fmla="*/ 3672558 h 3672558"/>
              <a:gd name="connsiteX0" fmla="*/ 7125445 w 7127703"/>
              <a:gd name="connsiteY0" fmla="*/ 1872633 h 4035813"/>
              <a:gd name="connsiteX1" fmla="*/ 6454340 w 7127703"/>
              <a:gd name="connsiteY1" fmla="*/ 609062 h 4035813"/>
              <a:gd name="connsiteX2" fmla="*/ 5886039 w 7127703"/>
              <a:gd name="connsiteY2" fmla="*/ 631179 h 4035813"/>
              <a:gd name="connsiteX3" fmla="*/ 5686367 w 7127703"/>
              <a:gd name="connsiteY3" fmla="*/ 1114081 h 4035813"/>
              <a:gd name="connsiteX4" fmla="*/ 5046389 w 7127703"/>
              <a:gd name="connsiteY4" fmla="*/ 2719657 h 4035813"/>
              <a:gd name="connsiteX5" fmla="*/ 4950136 w 7127703"/>
              <a:gd name="connsiteY5" fmla="*/ 3133543 h 4035813"/>
              <a:gd name="connsiteX6" fmla="*/ 4671003 w 7127703"/>
              <a:gd name="connsiteY6" fmla="*/ 3114292 h 4035813"/>
              <a:gd name="connsiteX7" fmla="*/ 4565740 w 7127703"/>
              <a:gd name="connsiteY7" fmla="*/ 610291 h 4035813"/>
              <a:gd name="connsiteX8" fmla="*/ 3596660 w 7127703"/>
              <a:gd name="connsiteY8" fmla="*/ 613772 h 4035813"/>
              <a:gd name="connsiteX9" fmla="*/ 2745951 w 7127703"/>
              <a:gd name="connsiteY9" fmla="*/ 2190267 h 4035813"/>
              <a:gd name="connsiteX10" fmla="*/ 2505319 w 7127703"/>
              <a:gd name="connsiteY10" fmla="*/ 2142141 h 4035813"/>
              <a:gd name="connsiteX11" fmla="*/ 2102491 w 7127703"/>
              <a:gd name="connsiteY11" fmla="*/ 340169 h 4035813"/>
              <a:gd name="connsiteX12" fmla="*/ 1416027 w 7127703"/>
              <a:gd name="connsiteY12" fmla="*/ 22535 h 4035813"/>
              <a:gd name="connsiteX13" fmla="*/ 955652 w 7127703"/>
              <a:gd name="connsiteY13" fmla="*/ 659850 h 4035813"/>
              <a:gd name="connsiteX14" fmla="*/ 877831 w 7127703"/>
              <a:gd name="connsiteY14" fmla="*/ 1781706 h 4035813"/>
              <a:gd name="connsiteX15" fmla="*/ 1061530 w 7127703"/>
              <a:gd name="connsiteY15" fmla="*/ 3018040 h 4035813"/>
              <a:gd name="connsiteX16" fmla="*/ 1485041 w 7127703"/>
              <a:gd name="connsiteY16" fmla="*/ 3326048 h 4035813"/>
              <a:gd name="connsiteX17" fmla="*/ 63666 w 7127703"/>
              <a:gd name="connsiteY17" fmla="*/ 4035813 h 4035813"/>
              <a:gd name="connsiteX0" fmla="*/ 7873780 w 7876038"/>
              <a:gd name="connsiteY0" fmla="*/ 1872633 h 3363771"/>
              <a:gd name="connsiteX1" fmla="*/ 7202675 w 7876038"/>
              <a:gd name="connsiteY1" fmla="*/ 609062 h 3363771"/>
              <a:gd name="connsiteX2" fmla="*/ 6634374 w 7876038"/>
              <a:gd name="connsiteY2" fmla="*/ 631179 h 3363771"/>
              <a:gd name="connsiteX3" fmla="*/ 6434702 w 7876038"/>
              <a:gd name="connsiteY3" fmla="*/ 1114081 h 3363771"/>
              <a:gd name="connsiteX4" fmla="*/ 5794724 w 7876038"/>
              <a:gd name="connsiteY4" fmla="*/ 2719657 h 3363771"/>
              <a:gd name="connsiteX5" fmla="*/ 5698471 w 7876038"/>
              <a:gd name="connsiteY5" fmla="*/ 3133543 h 3363771"/>
              <a:gd name="connsiteX6" fmla="*/ 5419338 w 7876038"/>
              <a:gd name="connsiteY6" fmla="*/ 3114292 h 3363771"/>
              <a:gd name="connsiteX7" fmla="*/ 5314075 w 7876038"/>
              <a:gd name="connsiteY7" fmla="*/ 610291 h 3363771"/>
              <a:gd name="connsiteX8" fmla="*/ 4344995 w 7876038"/>
              <a:gd name="connsiteY8" fmla="*/ 613772 h 3363771"/>
              <a:gd name="connsiteX9" fmla="*/ 3494286 w 7876038"/>
              <a:gd name="connsiteY9" fmla="*/ 2190267 h 3363771"/>
              <a:gd name="connsiteX10" fmla="*/ 3253654 w 7876038"/>
              <a:gd name="connsiteY10" fmla="*/ 2142141 h 3363771"/>
              <a:gd name="connsiteX11" fmla="*/ 2850826 w 7876038"/>
              <a:gd name="connsiteY11" fmla="*/ 340169 h 3363771"/>
              <a:gd name="connsiteX12" fmla="*/ 2164362 w 7876038"/>
              <a:gd name="connsiteY12" fmla="*/ 22535 h 3363771"/>
              <a:gd name="connsiteX13" fmla="*/ 1703987 w 7876038"/>
              <a:gd name="connsiteY13" fmla="*/ 659850 h 3363771"/>
              <a:gd name="connsiteX14" fmla="*/ 1626166 w 7876038"/>
              <a:gd name="connsiteY14" fmla="*/ 1781706 h 3363771"/>
              <a:gd name="connsiteX15" fmla="*/ 1809865 w 7876038"/>
              <a:gd name="connsiteY15" fmla="*/ 3018040 h 3363771"/>
              <a:gd name="connsiteX16" fmla="*/ 2233376 w 7876038"/>
              <a:gd name="connsiteY16" fmla="*/ 3326048 h 3363771"/>
              <a:gd name="connsiteX17" fmla="*/ 47914 w 7876038"/>
              <a:gd name="connsiteY17" fmla="*/ 2319747 h 3363771"/>
              <a:gd name="connsiteX0" fmla="*/ 7873780 w 7876038"/>
              <a:gd name="connsiteY0" fmla="*/ 1872633 h 3363771"/>
              <a:gd name="connsiteX1" fmla="*/ 7202675 w 7876038"/>
              <a:gd name="connsiteY1" fmla="*/ 609062 h 3363771"/>
              <a:gd name="connsiteX2" fmla="*/ 6634374 w 7876038"/>
              <a:gd name="connsiteY2" fmla="*/ 631179 h 3363771"/>
              <a:gd name="connsiteX3" fmla="*/ 6434702 w 7876038"/>
              <a:gd name="connsiteY3" fmla="*/ 1114081 h 3363771"/>
              <a:gd name="connsiteX4" fmla="*/ 5794724 w 7876038"/>
              <a:gd name="connsiteY4" fmla="*/ 2719657 h 3363771"/>
              <a:gd name="connsiteX5" fmla="*/ 5698471 w 7876038"/>
              <a:gd name="connsiteY5" fmla="*/ 3133543 h 3363771"/>
              <a:gd name="connsiteX6" fmla="*/ 5419338 w 7876038"/>
              <a:gd name="connsiteY6" fmla="*/ 3114292 h 3363771"/>
              <a:gd name="connsiteX7" fmla="*/ 5314075 w 7876038"/>
              <a:gd name="connsiteY7" fmla="*/ 610291 h 3363771"/>
              <a:gd name="connsiteX8" fmla="*/ 4344995 w 7876038"/>
              <a:gd name="connsiteY8" fmla="*/ 613772 h 3363771"/>
              <a:gd name="connsiteX9" fmla="*/ 3494286 w 7876038"/>
              <a:gd name="connsiteY9" fmla="*/ 2190267 h 3363771"/>
              <a:gd name="connsiteX10" fmla="*/ 3253654 w 7876038"/>
              <a:gd name="connsiteY10" fmla="*/ 2142141 h 3363771"/>
              <a:gd name="connsiteX11" fmla="*/ 2850826 w 7876038"/>
              <a:gd name="connsiteY11" fmla="*/ 340169 h 3363771"/>
              <a:gd name="connsiteX12" fmla="*/ 2164362 w 7876038"/>
              <a:gd name="connsiteY12" fmla="*/ 22535 h 3363771"/>
              <a:gd name="connsiteX13" fmla="*/ 1703987 w 7876038"/>
              <a:gd name="connsiteY13" fmla="*/ 659850 h 3363771"/>
              <a:gd name="connsiteX14" fmla="*/ 1626166 w 7876038"/>
              <a:gd name="connsiteY14" fmla="*/ 1781706 h 3363771"/>
              <a:gd name="connsiteX15" fmla="*/ 1809865 w 7876038"/>
              <a:gd name="connsiteY15" fmla="*/ 3018040 h 3363771"/>
              <a:gd name="connsiteX16" fmla="*/ 2233376 w 7876038"/>
              <a:gd name="connsiteY16" fmla="*/ 3326048 h 3363771"/>
              <a:gd name="connsiteX17" fmla="*/ 47914 w 7876038"/>
              <a:gd name="connsiteY17" fmla="*/ 2319747 h 3363771"/>
              <a:gd name="connsiteX0" fmla="*/ 7825866 w 7828124"/>
              <a:gd name="connsiteY0" fmla="*/ 1872633 h 3322544"/>
              <a:gd name="connsiteX1" fmla="*/ 7154761 w 7828124"/>
              <a:gd name="connsiteY1" fmla="*/ 609062 h 3322544"/>
              <a:gd name="connsiteX2" fmla="*/ 6586460 w 7828124"/>
              <a:gd name="connsiteY2" fmla="*/ 631179 h 3322544"/>
              <a:gd name="connsiteX3" fmla="*/ 6386788 w 7828124"/>
              <a:gd name="connsiteY3" fmla="*/ 1114081 h 3322544"/>
              <a:gd name="connsiteX4" fmla="*/ 5746810 w 7828124"/>
              <a:gd name="connsiteY4" fmla="*/ 2719657 h 3322544"/>
              <a:gd name="connsiteX5" fmla="*/ 5650557 w 7828124"/>
              <a:gd name="connsiteY5" fmla="*/ 3133543 h 3322544"/>
              <a:gd name="connsiteX6" fmla="*/ 5371424 w 7828124"/>
              <a:gd name="connsiteY6" fmla="*/ 3114292 h 3322544"/>
              <a:gd name="connsiteX7" fmla="*/ 5266161 w 7828124"/>
              <a:gd name="connsiteY7" fmla="*/ 610291 h 3322544"/>
              <a:gd name="connsiteX8" fmla="*/ 4297081 w 7828124"/>
              <a:gd name="connsiteY8" fmla="*/ 613772 h 3322544"/>
              <a:gd name="connsiteX9" fmla="*/ 3446372 w 7828124"/>
              <a:gd name="connsiteY9" fmla="*/ 2190267 h 3322544"/>
              <a:gd name="connsiteX10" fmla="*/ 3205740 w 7828124"/>
              <a:gd name="connsiteY10" fmla="*/ 2142141 h 3322544"/>
              <a:gd name="connsiteX11" fmla="*/ 2802912 w 7828124"/>
              <a:gd name="connsiteY11" fmla="*/ 340169 h 3322544"/>
              <a:gd name="connsiteX12" fmla="*/ 2116448 w 7828124"/>
              <a:gd name="connsiteY12" fmla="*/ 22535 h 3322544"/>
              <a:gd name="connsiteX13" fmla="*/ 1656073 w 7828124"/>
              <a:gd name="connsiteY13" fmla="*/ 659850 h 3322544"/>
              <a:gd name="connsiteX14" fmla="*/ 1578252 w 7828124"/>
              <a:gd name="connsiteY14" fmla="*/ 1781706 h 3322544"/>
              <a:gd name="connsiteX15" fmla="*/ 1761951 w 7828124"/>
              <a:gd name="connsiteY15" fmla="*/ 3018040 h 3322544"/>
              <a:gd name="connsiteX16" fmla="*/ 0 w 7828124"/>
              <a:gd name="connsiteY16" fmla="*/ 2319747 h 3322544"/>
              <a:gd name="connsiteX0" fmla="*/ 7825866 w 7828124"/>
              <a:gd name="connsiteY0" fmla="*/ 1872633 h 3386942"/>
              <a:gd name="connsiteX1" fmla="*/ 7154761 w 7828124"/>
              <a:gd name="connsiteY1" fmla="*/ 609062 h 3386942"/>
              <a:gd name="connsiteX2" fmla="*/ 6586460 w 7828124"/>
              <a:gd name="connsiteY2" fmla="*/ 631179 h 3386942"/>
              <a:gd name="connsiteX3" fmla="*/ 6386788 w 7828124"/>
              <a:gd name="connsiteY3" fmla="*/ 1114081 h 3386942"/>
              <a:gd name="connsiteX4" fmla="*/ 5746810 w 7828124"/>
              <a:gd name="connsiteY4" fmla="*/ 2719657 h 3386942"/>
              <a:gd name="connsiteX5" fmla="*/ 5650557 w 7828124"/>
              <a:gd name="connsiteY5" fmla="*/ 3133543 h 3386942"/>
              <a:gd name="connsiteX6" fmla="*/ 5371424 w 7828124"/>
              <a:gd name="connsiteY6" fmla="*/ 3114292 h 3386942"/>
              <a:gd name="connsiteX7" fmla="*/ 5266161 w 7828124"/>
              <a:gd name="connsiteY7" fmla="*/ 610291 h 3386942"/>
              <a:gd name="connsiteX8" fmla="*/ 4297081 w 7828124"/>
              <a:gd name="connsiteY8" fmla="*/ 613772 h 3386942"/>
              <a:gd name="connsiteX9" fmla="*/ 3446372 w 7828124"/>
              <a:gd name="connsiteY9" fmla="*/ 2190267 h 3386942"/>
              <a:gd name="connsiteX10" fmla="*/ 3205740 w 7828124"/>
              <a:gd name="connsiteY10" fmla="*/ 2142141 h 3386942"/>
              <a:gd name="connsiteX11" fmla="*/ 2802912 w 7828124"/>
              <a:gd name="connsiteY11" fmla="*/ 340169 h 3386942"/>
              <a:gd name="connsiteX12" fmla="*/ 2116448 w 7828124"/>
              <a:gd name="connsiteY12" fmla="*/ 22535 h 3386942"/>
              <a:gd name="connsiteX13" fmla="*/ 1656073 w 7828124"/>
              <a:gd name="connsiteY13" fmla="*/ 659850 h 3386942"/>
              <a:gd name="connsiteX14" fmla="*/ 1578252 w 7828124"/>
              <a:gd name="connsiteY14" fmla="*/ 1781706 h 3386942"/>
              <a:gd name="connsiteX15" fmla="*/ 1874685 w 7828124"/>
              <a:gd name="connsiteY15" fmla="*/ 3381295 h 3386942"/>
              <a:gd name="connsiteX16" fmla="*/ 0 w 7828124"/>
              <a:gd name="connsiteY16" fmla="*/ 2319747 h 3386942"/>
              <a:gd name="connsiteX0" fmla="*/ 8840474 w 8841348"/>
              <a:gd name="connsiteY0" fmla="*/ 2098102 h 3386942"/>
              <a:gd name="connsiteX1" fmla="*/ 7154761 w 8841348"/>
              <a:gd name="connsiteY1" fmla="*/ 609062 h 3386942"/>
              <a:gd name="connsiteX2" fmla="*/ 6586460 w 8841348"/>
              <a:gd name="connsiteY2" fmla="*/ 631179 h 3386942"/>
              <a:gd name="connsiteX3" fmla="*/ 6386788 w 8841348"/>
              <a:gd name="connsiteY3" fmla="*/ 1114081 h 3386942"/>
              <a:gd name="connsiteX4" fmla="*/ 5746810 w 8841348"/>
              <a:gd name="connsiteY4" fmla="*/ 2719657 h 3386942"/>
              <a:gd name="connsiteX5" fmla="*/ 5650557 w 8841348"/>
              <a:gd name="connsiteY5" fmla="*/ 3133543 h 3386942"/>
              <a:gd name="connsiteX6" fmla="*/ 5371424 w 8841348"/>
              <a:gd name="connsiteY6" fmla="*/ 3114292 h 3386942"/>
              <a:gd name="connsiteX7" fmla="*/ 5266161 w 8841348"/>
              <a:gd name="connsiteY7" fmla="*/ 610291 h 3386942"/>
              <a:gd name="connsiteX8" fmla="*/ 4297081 w 8841348"/>
              <a:gd name="connsiteY8" fmla="*/ 613772 h 3386942"/>
              <a:gd name="connsiteX9" fmla="*/ 3446372 w 8841348"/>
              <a:gd name="connsiteY9" fmla="*/ 2190267 h 3386942"/>
              <a:gd name="connsiteX10" fmla="*/ 3205740 w 8841348"/>
              <a:gd name="connsiteY10" fmla="*/ 2142141 h 3386942"/>
              <a:gd name="connsiteX11" fmla="*/ 2802912 w 8841348"/>
              <a:gd name="connsiteY11" fmla="*/ 340169 h 3386942"/>
              <a:gd name="connsiteX12" fmla="*/ 2116448 w 8841348"/>
              <a:gd name="connsiteY12" fmla="*/ 22535 h 3386942"/>
              <a:gd name="connsiteX13" fmla="*/ 1656073 w 8841348"/>
              <a:gd name="connsiteY13" fmla="*/ 659850 h 3386942"/>
              <a:gd name="connsiteX14" fmla="*/ 1578252 w 8841348"/>
              <a:gd name="connsiteY14" fmla="*/ 1781706 h 3386942"/>
              <a:gd name="connsiteX15" fmla="*/ 1874685 w 8841348"/>
              <a:gd name="connsiteY15" fmla="*/ 3381295 h 3386942"/>
              <a:gd name="connsiteX16" fmla="*/ 0 w 8841348"/>
              <a:gd name="connsiteY16" fmla="*/ 2319747 h 3386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841348" h="3386942">
                <a:moveTo>
                  <a:pt x="8840474" y="2098102"/>
                </a:moveTo>
                <a:cubicBezTo>
                  <a:pt x="8880579" y="1316851"/>
                  <a:pt x="7530430" y="853549"/>
                  <a:pt x="7154761" y="609062"/>
                </a:cubicBezTo>
                <a:cubicBezTo>
                  <a:pt x="6779092" y="364575"/>
                  <a:pt x="6714456" y="547009"/>
                  <a:pt x="6586460" y="631179"/>
                </a:cubicBezTo>
                <a:cubicBezTo>
                  <a:pt x="6458465" y="715349"/>
                  <a:pt x="6526730" y="766001"/>
                  <a:pt x="6386788" y="1114081"/>
                </a:cubicBezTo>
                <a:cubicBezTo>
                  <a:pt x="6246846" y="1462161"/>
                  <a:pt x="5869515" y="2383080"/>
                  <a:pt x="5746810" y="2719657"/>
                </a:cubicBezTo>
                <a:cubicBezTo>
                  <a:pt x="5624105" y="3056234"/>
                  <a:pt x="5713121" y="3067771"/>
                  <a:pt x="5650557" y="3133543"/>
                </a:cubicBezTo>
                <a:cubicBezTo>
                  <a:pt x="5587993" y="3199315"/>
                  <a:pt x="5435490" y="3534834"/>
                  <a:pt x="5371424" y="3114292"/>
                </a:cubicBezTo>
                <a:cubicBezTo>
                  <a:pt x="5307358" y="2693750"/>
                  <a:pt x="5445218" y="1027044"/>
                  <a:pt x="5266161" y="610291"/>
                </a:cubicBezTo>
                <a:cubicBezTo>
                  <a:pt x="5087104" y="193538"/>
                  <a:pt x="4600379" y="350443"/>
                  <a:pt x="4297081" y="613772"/>
                </a:cubicBezTo>
                <a:cubicBezTo>
                  <a:pt x="3993783" y="877101"/>
                  <a:pt x="3628262" y="1935539"/>
                  <a:pt x="3446372" y="2190267"/>
                </a:cubicBezTo>
                <a:cubicBezTo>
                  <a:pt x="3264482" y="2444995"/>
                  <a:pt x="3312983" y="2450491"/>
                  <a:pt x="3205740" y="2142141"/>
                </a:cubicBezTo>
                <a:cubicBezTo>
                  <a:pt x="3098497" y="1833791"/>
                  <a:pt x="2984461" y="693437"/>
                  <a:pt x="2802912" y="340169"/>
                </a:cubicBezTo>
                <a:cubicBezTo>
                  <a:pt x="2621363" y="-13099"/>
                  <a:pt x="2307588" y="-30745"/>
                  <a:pt x="2116448" y="22535"/>
                </a:cubicBezTo>
                <a:cubicBezTo>
                  <a:pt x="1925308" y="75815"/>
                  <a:pt x="1745772" y="366655"/>
                  <a:pt x="1656073" y="659850"/>
                </a:cubicBezTo>
                <a:cubicBezTo>
                  <a:pt x="1566374" y="953045"/>
                  <a:pt x="1541817" y="1328132"/>
                  <a:pt x="1578252" y="1781706"/>
                </a:cubicBezTo>
                <a:cubicBezTo>
                  <a:pt x="1614687" y="2235280"/>
                  <a:pt x="2137727" y="3291622"/>
                  <a:pt x="1874685" y="3381295"/>
                </a:cubicBezTo>
                <a:cubicBezTo>
                  <a:pt x="1611643" y="3470969"/>
                  <a:pt x="367073" y="2465225"/>
                  <a:pt x="0" y="2319747"/>
                </a:cubicBezTo>
              </a:path>
            </a:pathLst>
          </a:cu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Rectangle 23"/>
          <p:cNvSpPr/>
          <p:nvPr/>
        </p:nvSpPr>
        <p:spPr>
          <a:xfrm>
            <a:off x="908400" y="4493833"/>
            <a:ext cx="837875" cy="649161"/>
          </a:xfrm>
          <a:prstGeom prst="rect">
            <a:avLst/>
          </a:prstGeom>
          <a:solidFill>
            <a:srgbClr val="DBEB58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000" dirty="0" err="1"/>
          </a:p>
        </p:txBody>
      </p:sp>
      <p:sp>
        <p:nvSpPr>
          <p:cNvPr id="25" name="Rectangle 24"/>
          <p:cNvSpPr/>
          <p:nvPr/>
        </p:nvSpPr>
        <p:spPr>
          <a:xfrm>
            <a:off x="7666467" y="2818206"/>
            <a:ext cx="837875" cy="649161"/>
          </a:xfrm>
          <a:prstGeom prst="rect">
            <a:avLst/>
          </a:prstGeom>
          <a:solidFill>
            <a:srgbClr val="DBE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000" dirty="0" err="1"/>
          </a:p>
        </p:txBody>
      </p:sp>
      <p:sp>
        <p:nvSpPr>
          <p:cNvPr id="26" name="Rectangle 25"/>
          <p:cNvSpPr/>
          <p:nvPr/>
        </p:nvSpPr>
        <p:spPr>
          <a:xfrm>
            <a:off x="5703247" y="2853684"/>
            <a:ext cx="837875" cy="649161"/>
          </a:xfrm>
          <a:prstGeom prst="rect">
            <a:avLst/>
          </a:prstGeom>
          <a:solidFill>
            <a:srgbClr val="DBE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000" dirty="0" err="1"/>
          </a:p>
        </p:txBody>
      </p:sp>
      <p:sp>
        <p:nvSpPr>
          <p:cNvPr id="27" name="Rectangle 26"/>
          <p:cNvSpPr/>
          <p:nvPr/>
        </p:nvSpPr>
        <p:spPr>
          <a:xfrm>
            <a:off x="4192312" y="4462276"/>
            <a:ext cx="837875" cy="649161"/>
          </a:xfrm>
          <a:prstGeom prst="rect">
            <a:avLst/>
          </a:prstGeom>
          <a:solidFill>
            <a:srgbClr val="DBE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000" dirty="0" err="1"/>
          </a:p>
        </p:txBody>
      </p:sp>
      <p:sp>
        <p:nvSpPr>
          <p:cNvPr id="28" name="Rectangle 27"/>
          <p:cNvSpPr/>
          <p:nvPr/>
        </p:nvSpPr>
        <p:spPr>
          <a:xfrm>
            <a:off x="6238741" y="5450746"/>
            <a:ext cx="837875" cy="649161"/>
          </a:xfrm>
          <a:prstGeom prst="rect">
            <a:avLst/>
          </a:prstGeom>
          <a:solidFill>
            <a:srgbClr val="DBE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000" dirty="0" err="1"/>
          </a:p>
        </p:txBody>
      </p:sp>
      <p:sp>
        <p:nvSpPr>
          <p:cNvPr id="29" name="Rectangle 28"/>
          <p:cNvSpPr/>
          <p:nvPr/>
        </p:nvSpPr>
        <p:spPr>
          <a:xfrm>
            <a:off x="3158955" y="2439517"/>
            <a:ext cx="837875" cy="649161"/>
          </a:xfrm>
          <a:prstGeom prst="rect">
            <a:avLst/>
          </a:prstGeom>
          <a:solidFill>
            <a:srgbClr val="DBE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000" dirty="0" err="1"/>
          </a:p>
        </p:txBody>
      </p:sp>
      <p:sp>
        <p:nvSpPr>
          <p:cNvPr id="30" name="Rectangle 29"/>
          <p:cNvSpPr/>
          <p:nvPr/>
        </p:nvSpPr>
        <p:spPr>
          <a:xfrm>
            <a:off x="2177472" y="3816261"/>
            <a:ext cx="837875" cy="649161"/>
          </a:xfrm>
          <a:prstGeom prst="rect">
            <a:avLst/>
          </a:prstGeom>
          <a:solidFill>
            <a:srgbClr val="DBE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000" dirty="0" err="1"/>
          </a:p>
        </p:txBody>
      </p:sp>
      <p:sp>
        <p:nvSpPr>
          <p:cNvPr id="31" name="Rectangle 30"/>
          <p:cNvSpPr/>
          <p:nvPr/>
        </p:nvSpPr>
        <p:spPr>
          <a:xfrm>
            <a:off x="2756047" y="5480436"/>
            <a:ext cx="837875" cy="649161"/>
          </a:xfrm>
          <a:prstGeom prst="rect">
            <a:avLst/>
          </a:prstGeom>
          <a:solidFill>
            <a:srgbClr val="DBE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000" dirty="0" err="1"/>
          </a:p>
        </p:txBody>
      </p:sp>
      <p:sp>
        <p:nvSpPr>
          <p:cNvPr id="32" name="TextBox 31"/>
          <p:cNvSpPr txBox="1"/>
          <p:nvPr/>
        </p:nvSpPr>
        <p:spPr>
          <a:xfrm flipH="1">
            <a:off x="1484649" y="5337697"/>
            <a:ext cx="1369027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667" dirty="0" smtClean="0">
                <a:solidFill>
                  <a:srgbClr val="000099"/>
                </a:solidFill>
              </a:rPr>
              <a:t>+6</a:t>
            </a:r>
            <a:endParaRPr lang="en-US" sz="2667" dirty="0" err="1">
              <a:solidFill>
                <a:srgbClr val="000099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756389" y="4527980"/>
            <a:ext cx="837875" cy="649161"/>
          </a:xfrm>
          <a:prstGeom prst="rect">
            <a:avLst/>
          </a:prstGeom>
          <a:solidFill>
            <a:srgbClr val="DBE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000" dirty="0" err="1"/>
          </a:p>
        </p:txBody>
      </p:sp>
      <p:sp>
        <p:nvSpPr>
          <p:cNvPr id="13" name="TextBox 12"/>
          <p:cNvSpPr txBox="1"/>
          <p:nvPr/>
        </p:nvSpPr>
        <p:spPr>
          <a:xfrm>
            <a:off x="9888308" y="4457803"/>
            <a:ext cx="711627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267" dirty="0">
                <a:solidFill>
                  <a:srgbClr val="006600"/>
                </a:solidFill>
              </a:rPr>
              <a:t>2</a:t>
            </a:r>
            <a:endParaRPr lang="en-US" sz="4267" dirty="0" err="1">
              <a:solidFill>
                <a:srgbClr val="0066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4658" y="1064249"/>
            <a:ext cx="10877343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o-RO" sz="2667" dirty="0">
                <a:latin typeface="Bahnschrift Light SemiCondensed" panose="020B0502040204020203" pitchFamily="34" charset="0"/>
              </a:rPr>
              <a:t>Iepurașul a fugit cu treabă toată ziua și nu mai știe câte ouă are in coș. Ține minte ca dimineața a pornit cu 2 ouă. Ajută-l să calculeze numărul de ouă și  vei afla și </a:t>
            </a:r>
            <a:r>
              <a:rPr lang="ro-RO" sz="2667" dirty="0">
                <a:solidFill>
                  <a:srgbClr val="C00000"/>
                </a:solidFill>
                <a:latin typeface="Bahnschrift Light SemiCondensed" panose="020B0502040204020203" pitchFamily="34" charset="0"/>
              </a:rPr>
              <a:t>codul secret</a:t>
            </a:r>
            <a:r>
              <a:rPr lang="ro-RO" sz="2667" dirty="0">
                <a:latin typeface="Bahnschrift Light SemiCondensed" panose="020B0502040204020203" pitchFamily="34" charset="0"/>
              </a:rPr>
              <a:t>!</a:t>
            </a:r>
            <a:endParaRPr lang="en-US" sz="2667" dirty="0" err="1">
              <a:latin typeface="Bahnschrift Light SemiCondensed" panose="020B0502040204020203" pitchFamily="34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9866149" y="4242619"/>
            <a:ext cx="2224071" cy="2359824"/>
            <a:chOff x="4218700" y="1720543"/>
            <a:chExt cx="2615521" cy="2784854"/>
          </a:xfrm>
        </p:grpSpPr>
        <p:grpSp>
          <p:nvGrpSpPr>
            <p:cNvPr id="35" name="Group 34"/>
            <p:cNvGrpSpPr/>
            <p:nvPr/>
          </p:nvGrpSpPr>
          <p:grpSpPr>
            <a:xfrm>
              <a:off x="5153230" y="1720543"/>
              <a:ext cx="1680991" cy="1460596"/>
              <a:chOff x="6264856" y="946679"/>
              <a:chExt cx="1680991" cy="1460596"/>
            </a:xfrm>
          </p:grpSpPr>
          <p:sp>
            <p:nvSpPr>
              <p:cNvPr id="114" name="Freeform 113"/>
              <p:cNvSpPr/>
              <p:nvPr/>
            </p:nvSpPr>
            <p:spPr>
              <a:xfrm>
                <a:off x="6814201" y="946679"/>
                <a:ext cx="339240" cy="888320"/>
              </a:xfrm>
              <a:custGeom>
                <a:avLst/>
                <a:gdLst>
                  <a:gd name="connsiteX0" fmla="*/ 67540 w 316722"/>
                  <a:gd name="connsiteY0" fmla="*/ 872596 h 883067"/>
                  <a:gd name="connsiteX1" fmla="*/ 3496 w 316722"/>
                  <a:gd name="connsiteY1" fmla="*/ 776531 h 883067"/>
                  <a:gd name="connsiteX2" fmla="*/ 149373 w 316722"/>
                  <a:gd name="connsiteY2" fmla="*/ 25798 h 883067"/>
                  <a:gd name="connsiteX3" fmla="*/ 263229 w 316722"/>
                  <a:gd name="connsiteY3" fmla="*/ 225044 h 883067"/>
                  <a:gd name="connsiteX4" fmla="*/ 305924 w 316722"/>
                  <a:gd name="connsiteY4" fmla="*/ 726719 h 883067"/>
                  <a:gd name="connsiteX5" fmla="*/ 67540 w 316722"/>
                  <a:gd name="connsiteY5" fmla="*/ 872596 h 883067"/>
                  <a:gd name="connsiteX0" fmla="*/ 196131 w 305244"/>
                  <a:gd name="connsiteY0" fmla="*/ 879712 h 888320"/>
                  <a:gd name="connsiteX1" fmla="*/ 442 w 305244"/>
                  <a:gd name="connsiteY1" fmla="*/ 776531 h 888320"/>
                  <a:gd name="connsiteX2" fmla="*/ 146319 w 305244"/>
                  <a:gd name="connsiteY2" fmla="*/ 25798 h 888320"/>
                  <a:gd name="connsiteX3" fmla="*/ 260175 w 305244"/>
                  <a:gd name="connsiteY3" fmla="*/ 225044 h 888320"/>
                  <a:gd name="connsiteX4" fmla="*/ 302870 w 305244"/>
                  <a:gd name="connsiteY4" fmla="*/ 726719 h 888320"/>
                  <a:gd name="connsiteX5" fmla="*/ 196131 w 305244"/>
                  <a:gd name="connsiteY5" fmla="*/ 879712 h 888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5244" h="888320">
                    <a:moveTo>
                      <a:pt x="196131" y="879712"/>
                    </a:moveTo>
                    <a:cubicBezTo>
                      <a:pt x="145726" y="888014"/>
                      <a:pt x="8744" y="918850"/>
                      <a:pt x="442" y="776531"/>
                    </a:cubicBezTo>
                    <a:cubicBezTo>
                      <a:pt x="-7860" y="634212"/>
                      <a:pt x="103030" y="117712"/>
                      <a:pt x="146319" y="25798"/>
                    </a:cubicBezTo>
                    <a:cubicBezTo>
                      <a:pt x="189608" y="-66116"/>
                      <a:pt x="234083" y="108224"/>
                      <a:pt x="260175" y="225044"/>
                    </a:cubicBezTo>
                    <a:cubicBezTo>
                      <a:pt x="286267" y="341864"/>
                      <a:pt x="313544" y="617608"/>
                      <a:pt x="302870" y="726719"/>
                    </a:cubicBezTo>
                    <a:cubicBezTo>
                      <a:pt x="292196" y="835830"/>
                      <a:pt x="246536" y="871410"/>
                      <a:pt x="196131" y="879712"/>
                    </a:cubicBezTo>
                    <a:close/>
                  </a:path>
                </a:pathLst>
              </a:custGeom>
              <a:solidFill>
                <a:srgbClr val="8E7978"/>
              </a:solidFill>
              <a:ln w="12700">
                <a:solidFill>
                  <a:srgbClr val="694647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Freeform 114"/>
              <p:cNvSpPr/>
              <p:nvPr/>
            </p:nvSpPr>
            <p:spPr>
              <a:xfrm>
                <a:off x="7256004" y="1248445"/>
                <a:ext cx="468875" cy="574105"/>
              </a:xfrm>
              <a:custGeom>
                <a:avLst/>
                <a:gdLst>
                  <a:gd name="connsiteX0" fmla="*/ 1935 w 468875"/>
                  <a:gd name="connsiteY0" fmla="*/ 398493 h 525331"/>
                  <a:gd name="connsiteX1" fmla="*/ 94442 w 468875"/>
                  <a:gd name="connsiteY1" fmla="*/ 192131 h 525331"/>
                  <a:gd name="connsiteX2" fmla="*/ 304363 w 468875"/>
                  <a:gd name="connsiteY2" fmla="*/ 0 h 525331"/>
                  <a:gd name="connsiteX3" fmla="*/ 468030 w 468875"/>
                  <a:gd name="connsiteY3" fmla="*/ 192131 h 525331"/>
                  <a:gd name="connsiteX4" fmla="*/ 354175 w 468875"/>
                  <a:gd name="connsiteY4" fmla="*/ 444747 h 525331"/>
                  <a:gd name="connsiteX5" fmla="*/ 58863 w 468875"/>
                  <a:gd name="connsiteY5" fmla="*/ 523022 h 525331"/>
                  <a:gd name="connsiteX6" fmla="*/ 1935 w 468875"/>
                  <a:gd name="connsiteY6" fmla="*/ 398493 h 525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8875" h="525331">
                    <a:moveTo>
                      <a:pt x="1935" y="398493"/>
                    </a:moveTo>
                    <a:cubicBezTo>
                      <a:pt x="7865" y="343344"/>
                      <a:pt x="44037" y="258546"/>
                      <a:pt x="94442" y="192131"/>
                    </a:cubicBezTo>
                    <a:cubicBezTo>
                      <a:pt x="144847" y="125716"/>
                      <a:pt x="242098" y="0"/>
                      <a:pt x="304363" y="0"/>
                    </a:cubicBezTo>
                    <a:cubicBezTo>
                      <a:pt x="366628" y="0"/>
                      <a:pt x="459728" y="118007"/>
                      <a:pt x="468030" y="192131"/>
                    </a:cubicBezTo>
                    <a:cubicBezTo>
                      <a:pt x="476332" y="266255"/>
                      <a:pt x="422369" y="389599"/>
                      <a:pt x="354175" y="444747"/>
                    </a:cubicBezTo>
                    <a:cubicBezTo>
                      <a:pt x="285981" y="499895"/>
                      <a:pt x="116977" y="534882"/>
                      <a:pt x="58863" y="523022"/>
                    </a:cubicBezTo>
                    <a:cubicBezTo>
                      <a:pt x="749" y="511162"/>
                      <a:pt x="-3995" y="453642"/>
                      <a:pt x="1935" y="398493"/>
                    </a:cubicBezTo>
                    <a:close/>
                  </a:path>
                </a:pathLst>
              </a:custGeom>
              <a:solidFill>
                <a:srgbClr val="8E7978"/>
              </a:solidFill>
              <a:ln w="12700">
                <a:solidFill>
                  <a:srgbClr val="694647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Freeform 115"/>
              <p:cNvSpPr/>
              <p:nvPr/>
            </p:nvSpPr>
            <p:spPr>
              <a:xfrm>
                <a:off x="6889058" y="1221801"/>
                <a:ext cx="196912" cy="502595"/>
              </a:xfrm>
              <a:custGeom>
                <a:avLst/>
                <a:gdLst>
                  <a:gd name="connsiteX0" fmla="*/ 19013 w 170211"/>
                  <a:gd name="connsiteY0" fmla="*/ 501408 h 502595"/>
                  <a:gd name="connsiteX1" fmla="*/ 8340 w 170211"/>
                  <a:gd name="connsiteY1" fmla="*/ 355531 h 502595"/>
                  <a:gd name="connsiteX2" fmla="*/ 83057 w 170211"/>
                  <a:gd name="connsiteY2" fmla="*/ 13965 h 502595"/>
                  <a:gd name="connsiteX3" fmla="*/ 143543 w 170211"/>
                  <a:gd name="connsiteY3" fmla="*/ 99356 h 502595"/>
                  <a:gd name="connsiteX4" fmla="*/ 161333 w 170211"/>
                  <a:gd name="connsiteY4" fmla="*/ 405342 h 502595"/>
                  <a:gd name="connsiteX5" fmla="*/ 19013 w 170211"/>
                  <a:gd name="connsiteY5" fmla="*/ 501408 h 502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0211" h="502595">
                    <a:moveTo>
                      <a:pt x="19013" y="501408"/>
                    </a:moveTo>
                    <a:cubicBezTo>
                      <a:pt x="-6486" y="493106"/>
                      <a:pt x="-2334" y="436771"/>
                      <a:pt x="8340" y="355531"/>
                    </a:cubicBezTo>
                    <a:cubicBezTo>
                      <a:pt x="19014" y="274291"/>
                      <a:pt x="60523" y="56661"/>
                      <a:pt x="83057" y="13965"/>
                    </a:cubicBezTo>
                    <a:cubicBezTo>
                      <a:pt x="105591" y="-28731"/>
                      <a:pt x="130497" y="34127"/>
                      <a:pt x="143543" y="99356"/>
                    </a:cubicBezTo>
                    <a:cubicBezTo>
                      <a:pt x="156589" y="164585"/>
                      <a:pt x="184460" y="336554"/>
                      <a:pt x="161333" y="405342"/>
                    </a:cubicBezTo>
                    <a:cubicBezTo>
                      <a:pt x="138206" y="474130"/>
                      <a:pt x="44512" y="509710"/>
                      <a:pt x="19013" y="501408"/>
                    </a:cubicBezTo>
                    <a:close/>
                  </a:path>
                </a:pathLst>
              </a:custGeom>
              <a:solidFill>
                <a:srgbClr val="FEEBDD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Freeform 116"/>
              <p:cNvSpPr/>
              <p:nvPr/>
            </p:nvSpPr>
            <p:spPr>
              <a:xfrm>
                <a:off x="7323208" y="1366155"/>
                <a:ext cx="299108" cy="372668"/>
              </a:xfrm>
              <a:custGeom>
                <a:avLst/>
                <a:gdLst>
                  <a:gd name="connsiteX0" fmla="*/ 1147 w 299108"/>
                  <a:gd name="connsiteY0" fmla="*/ 289452 h 372668"/>
                  <a:gd name="connsiteX1" fmla="*/ 75864 w 299108"/>
                  <a:gd name="connsiteY1" fmla="*/ 136459 h 372668"/>
                  <a:gd name="connsiteX2" fmla="*/ 271553 w 299108"/>
                  <a:gd name="connsiteY2" fmla="*/ 1256 h 372668"/>
                  <a:gd name="connsiteX3" fmla="*/ 282227 w 299108"/>
                  <a:gd name="connsiteY3" fmla="*/ 218293 h 372668"/>
                  <a:gd name="connsiteX4" fmla="*/ 125676 w 299108"/>
                  <a:gd name="connsiteY4" fmla="*/ 371285 h 372668"/>
                  <a:gd name="connsiteX5" fmla="*/ 1147 w 299108"/>
                  <a:gd name="connsiteY5" fmla="*/ 289452 h 37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108" h="372668">
                    <a:moveTo>
                      <a:pt x="1147" y="289452"/>
                    </a:moveTo>
                    <a:cubicBezTo>
                      <a:pt x="-7155" y="250314"/>
                      <a:pt x="30796" y="184492"/>
                      <a:pt x="75864" y="136459"/>
                    </a:cubicBezTo>
                    <a:cubicBezTo>
                      <a:pt x="120932" y="88426"/>
                      <a:pt x="237159" y="-12383"/>
                      <a:pt x="271553" y="1256"/>
                    </a:cubicBezTo>
                    <a:cubicBezTo>
                      <a:pt x="305947" y="14895"/>
                      <a:pt x="306540" y="156622"/>
                      <a:pt x="282227" y="218293"/>
                    </a:cubicBezTo>
                    <a:cubicBezTo>
                      <a:pt x="257914" y="279964"/>
                      <a:pt x="176674" y="360611"/>
                      <a:pt x="125676" y="371285"/>
                    </a:cubicBezTo>
                    <a:cubicBezTo>
                      <a:pt x="74678" y="381959"/>
                      <a:pt x="9449" y="328590"/>
                      <a:pt x="1147" y="289452"/>
                    </a:cubicBezTo>
                    <a:close/>
                  </a:path>
                </a:pathLst>
              </a:custGeom>
              <a:solidFill>
                <a:srgbClr val="FEEBDD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Freeform 117"/>
              <p:cNvSpPr/>
              <p:nvPr/>
            </p:nvSpPr>
            <p:spPr>
              <a:xfrm>
                <a:off x="7473436" y="1246189"/>
                <a:ext cx="251443" cy="363764"/>
              </a:xfrm>
              <a:custGeom>
                <a:avLst/>
                <a:gdLst>
                  <a:gd name="connsiteX0" fmla="*/ 53723 w 242407"/>
                  <a:gd name="connsiteY0" fmla="*/ 21599 h 363764"/>
                  <a:gd name="connsiteX1" fmla="*/ 354 w 242407"/>
                  <a:gd name="connsiteY1" fmla="*/ 295563 h 363764"/>
                  <a:gd name="connsiteX2" fmla="*/ 78629 w 242407"/>
                  <a:gd name="connsiteY2" fmla="*/ 363164 h 363764"/>
                  <a:gd name="connsiteX3" fmla="*/ 96419 w 242407"/>
                  <a:gd name="connsiteY3" fmla="*/ 324027 h 363764"/>
                  <a:gd name="connsiteX4" fmla="*/ 164021 w 242407"/>
                  <a:gd name="connsiteY4" fmla="*/ 245751 h 363764"/>
                  <a:gd name="connsiteX5" fmla="*/ 242296 w 242407"/>
                  <a:gd name="connsiteY5" fmla="*/ 199497 h 363764"/>
                  <a:gd name="connsiteX6" fmla="*/ 146231 w 242407"/>
                  <a:gd name="connsiteY6" fmla="*/ 39388 h 363764"/>
                  <a:gd name="connsiteX7" fmla="*/ 53723 w 242407"/>
                  <a:gd name="connsiteY7" fmla="*/ 21599 h 363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2407" h="363764">
                    <a:moveTo>
                      <a:pt x="53723" y="21599"/>
                    </a:moveTo>
                    <a:cubicBezTo>
                      <a:pt x="29410" y="64295"/>
                      <a:pt x="-3797" y="238636"/>
                      <a:pt x="354" y="295563"/>
                    </a:cubicBezTo>
                    <a:cubicBezTo>
                      <a:pt x="4505" y="352490"/>
                      <a:pt x="62618" y="358420"/>
                      <a:pt x="78629" y="363164"/>
                    </a:cubicBezTo>
                    <a:cubicBezTo>
                      <a:pt x="94640" y="367908"/>
                      <a:pt x="82187" y="343596"/>
                      <a:pt x="96419" y="324027"/>
                    </a:cubicBezTo>
                    <a:cubicBezTo>
                      <a:pt x="110651" y="304458"/>
                      <a:pt x="139708" y="266506"/>
                      <a:pt x="164021" y="245751"/>
                    </a:cubicBezTo>
                    <a:cubicBezTo>
                      <a:pt x="188334" y="224996"/>
                      <a:pt x="245261" y="233891"/>
                      <a:pt x="242296" y="199497"/>
                    </a:cubicBezTo>
                    <a:cubicBezTo>
                      <a:pt x="239331" y="165103"/>
                      <a:pt x="171137" y="71410"/>
                      <a:pt x="146231" y="39388"/>
                    </a:cubicBezTo>
                    <a:cubicBezTo>
                      <a:pt x="121325" y="7366"/>
                      <a:pt x="78036" y="-21097"/>
                      <a:pt x="53723" y="21599"/>
                    </a:cubicBezTo>
                    <a:close/>
                  </a:path>
                </a:pathLst>
              </a:custGeom>
              <a:solidFill>
                <a:srgbClr val="8E7978"/>
              </a:solidFill>
              <a:ln w="12700">
                <a:solidFill>
                  <a:srgbClr val="694647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Teardrop 118"/>
              <p:cNvSpPr/>
              <p:nvPr/>
            </p:nvSpPr>
            <p:spPr>
              <a:xfrm rot="9223648">
                <a:off x="6787396" y="1565696"/>
                <a:ext cx="762000" cy="762000"/>
              </a:xfrm>
              <a:prstGeom prst="teardrop">
                <a:avLst>
                  <a:gd name="adj" fmla="val 109236"/>
                </a:avLst>
              </a:prstGeom>
              <a:solidFill>
                <a:srgbClr val="8E7978"/>
              </a:solidFill>
              <a:ln w="12700">
                <a:solidFill>
                  <a:srgbClr val="694647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Freeform 119"/>
              <p:cNvSpPr/>
              <p:nvPr/>
            </p:nvSpPr>
            <p:spPr>
              <a:xfrm>
                <a:off x="6965000" y="2228184"/>
                <a:ext cx="171672" cy="179091"/>
              </a:xfrm>
              <a:custGeom>
                <a:avLst/>
                <a:gdLst>
                  <a:gd name="connsiteX0" fmla="*/ 2081 w 173057"/>
                  <a:gd name="connsiteY0" fmla="*/ 46511 h 179091"/>
                  <a:gd name="connsiteX1" fmla="*/ 37661 w 173057"/>
                  <a:gd name="connsiteY1" fmla="*/ 156808 h 179091"/>
                  <a:gd name="connsiteX2" fmla="*/ 80357 w 173057"/>
                  <a:gd name="connsiteY2" fmla="*/ 171040 h 179091"/>
                  <a:gd name="connsiteX3" fmla="*/ 172864 w 173057"/>
                  <a:gd name="connsiteY3" fmla="*/ 60743 h 179091"/>
                  <a:gd name="connsiteX4" fmla="*/ 101705 w 173057"/>
                  <a:gd name="connsiteY4" fmla="*/ 257 h 179091"/>
                  <a:gd name="connsiteX5" fmla="*/ 2081 w 173057"/>
                  <a:gd name="connsiteY5" fmla="*/ 46511 h 179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3057" h="179091">
                    <a:moveTo>
                      <a:pt x="2081" y="46511"/>
                    </a:moveTo>
                    <a:cubicBezTo>
                      <a:pt x="-8593" y="72603"/>
                      <a:pt x="24615" y="136053"/>
                      <a:pt x="37661" y="156808"/>
                    </a:cubicBezTo>
                    <a:cubicBezTo>
                      <a:pt x="50707" y="177563"/>
                      <a:pt x="57823" y="187051"/>
                      <a:pt x="80357" y="171040"/>
                    </a:cubicBezTo>
                    <a:cubicBezTo>
                      <a:pt x="102891" y="155029"/>
                      <a:pt x="169306" y="89207"/>
                      <a:pt x="172864" y="60743"/>
                    </a:cubicBezTo>
                    <a:cubicBezTo>
                      <a:pt x="176422" y="32279"/>
                      <a:pt x="130169" y="3222"/>
                      <a:pt x="101705" y="257"/>
                    </a:cubicBezTo>
                    <a:cubicBezTo>
                      <a:pt x="73241" y="-2708"/>
                      <a:pt x="12755" y="20419"/>
                      <a:pt x="2081" y="46511"/>
                    </a:cubicBezTo>
                    <a:close/>
                  </a:path>
                </a:pathLst>
              </a:custGeom>
              <a:solidFill>
                <a:srgbClr val="CC0000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Freeform 120"/>
              <p:cNvSpPr/>
              <p:nvPr/>
            </p:nvSpPr>
            <p:spPr>
              <a:xfrm>
                <a:off x="7048000" y="2253932"/>
                <a:ext cx="105927" cy="115273"/>
              </a:xfrm>
              <a:custGeom>
                <a:avLst/>
                <a:gdLst>
                  <a:gd name="connsiteX0" fmla="*/ 20180 w 105927"/>
                  <a:gd name="connsiteY0" fmla="*/ 2973 h 115273"/>
                  <a:gd name="connsiteX1" fmla="*/ 2391 w 105927"/>
                  <a:gd name="connsiteY1" fmla="*/ 81249 h 115273"/>
                  <a:gd name="connsiteX2" fmla="*/ 59318 w 105927"/>
                  <a:gd name="connsiteY2" fmla="*/ 113270 h 115273"/>
                  <a:gd name="connsiteX3" fmla="*/ 105572 w 105927"/>
                  <a:gd name="connsiteY3" fmla="*/ 27879 h 115273"/>
                  <a:gd name="connsiteX4" fmla="*/ 20180 w 105927"/>
                  <a:gd name="connsiteY4" fmla="*/ 2973 h 115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927" h="115273">
                    <a:moveTo>
                      <a:pt x="20180" y="2973"/>
                    </a:moveTo>
                    <a:cubicBezTo>
                      <a:pt x="2983" y="11868"/>
                      <a:pt x="-4132" y="62866"/>
                      <a:pt x="2391" y="81249"/>
                    </a:cubicBezTo>
                    <a:cubicBezTo>
                      <a:pt x="8914" y="99632"/>
                      <a:pt x="42121" y="122165"/>
                      <a:pt x="59318" y="113270"/>
                    </a:cubicBezTo>
                    <a:cubicBezTo>
                      <a:pt x="76515" y="104375"/>
                      <a:pt x="109723" y="49820"/>
                      <a:pt x="105572" y="27879"/>
                    </a:cubicBezTo>
                    <a:cubicBezTo>
                      <a:pt x="101421" y="5938"/>
                      <a:pt x="37377" y="-5922"/>
                      <a:pt x="20180" y="297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6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Freeform 121"/>
              <p:cNvSpPr/>
              <p:nvPr/>
            </p:nvSpPr>
            <p:spPr>
              <a:xfrm>
                <a:off x="6945672" y="2229313"/>
                <a:ext cx="97939" cy="105646"/>
              </a:xfrm>
              <a:custGeom>
                <a:avLst/>
                <a:gdLst>
                  <a:gd name="connsiteX0" fmla="*/ 94045 w 97939"/>
                  <a:gd name="connsiteY0" fmla="*/ 13360 h 105646"/>
                  <a:gd name="connsiteX1" fmla="*/ 76255 w 97939"/>
                  <a:gd name="connsiteY1" fmla="*/ 95194 h 105646"/>
                  <a:gd name="connsiteX2" fmla="*/ 12211 w 97939"/>
                  <a:gd name="connsiteY2" fmla="*/ 95194 h 105646"/>
                  <a:gd name="connsiteX3" fmla="*/ 8653 w 97939"/>
                  <a:gd name="connsiteY3" fmla="*/ 9802 h 105646"/>
                  <a:gd name="connsiteX4" fmla="*/ 94045 w 97939"/>
                  <a:gd name="connsiteY4" fmla="*/ 13360 h 105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939" h="105646">
                    <a:moveTo>
                      <a:pt x="94045" y="13360"/>
                    </a:moveTo>
                    <a:cubicBezTo>
                      <a:pt x="105312" y="27592"/>
                      <a:pt x="89894" y="81555"/>
                      <a:pt x="76255" y="95194"/>
                    </a:cubicBezTo>
                    <a:cubicBezTo>
                      <a:pt x="62616" y="108833"/>
                      <a:pt x="23478" y="109426"/>
                      <a:pt x="12211" y="95194"/>
                    </a:cubicBezTo>
                    <a:cubicBezTo>
                      <a:pt x="944" y="80962"/>
                      <a:pt x="-6765" y="25813"/>
                      <a:pt x="8653" y="9802"/>
                    </a:cubicBezTo>
                    <a:cubicBezTo>
                      <a:pt x="24071" y="-6209"/>
                      <a:pt x="82778" y="-872"/>
                      <a:pt x="94045" y="133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6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 rot="1129393">
                <a:off x="6630314" y="1909256"/>
                <a:ext cx="511800" cy="380998"/>
              </a:xfrm>
              <a:prstGeom prst="ellipse">
                <a:avLst/>
              </a:prstGeom>
              <a:solidFill>
                <a:srgbClr val="EEEEE2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 rot="571007">
                <a:off x="7029826" y="1995522"/>
                <a:ext cx="511800" cy="380998"/>
              </a:xfrm>
              <a:prstGeom prst="ellipse">
                <a:avLst/>
              </a:prstGeom>
              <a:solidFill>
                <a:srgbClr val="EEEEE2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5" name="Group 124"/>
              <p:cNvGrpSpPr/>
              <p:nvPr/>
            </p:nvGrpSpPr>
            <p:grpSpPr>
              <a:xfrm rot="895274">
                <a:off x="7205729" y="1757703"/>
                <a:ext cx="198725" cy="212597"/>
                <a:chOff x="5867400" y="2235009"/>
                <a:chExt cx="228600" cy="212597"/>
              </a:xfrm>
            </p:grpSpPr>
            <p:sp>
              <p:nvSpPr>
                <p:cNvPr id="155" name="Oval 154"/>
                <p:cNvSpPr/>
                <p:nvPr/>
              </p:nvSpPr>
              <p:spPr>
                <a:xfrm>
                  <a:off x="5867400" y="2235009"/>
                  <a:ext cx="228600" cy="212597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Oval 155"/>
                <p:cNvSpPr/>
                <p:nvPr/>
              </p:nvSpPr>
              <p:spPr>
                <a:xfrm>
                  <a:off x="5914320" y="2265107"/>
                  <a:ext cx="143579" cy="152400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>
                  <a:off x="5982903" y="2289187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6" name="Group 125"/>
              <p:cNvGrpSpPr/>
              <p:nvPr/>
            </p:nvGrpSpPr>
            <p:grpSpPr>
              <a:xfrm rot="895274">
                <a:off x="6928550" y="1696830"/>
                <a:ext cx="198725" cy="212597"/>
                <a:chOff x="5867394" y="2235009"/>
                <a:chExt cx="228600" cy="212597"/>
              </a:xfrm>
            </p:grpSpPr>
            <p:sp>
              <p:nvSpPr>
                <p:cNvPr id="152" name="Oval 151"/>
                <p:cNvSpPr/>
                <p:nvPr/>
              </p:nvSpPr>
              <p:spPr>
                <a:xfrm>
                  <a:off x="5867394" y="2235009"/>
                  <a:ext cx="228600" cy="212597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5914320" y="2265107"/>
                  <a:ext cx="143579" cy="152400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5982903" y="2289187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7" name="Oval 126"/>
              <p:cNvSpPr/>
              <p:nvPr/>
            </p:nvSpPr>
            <p:spPr>
              <a:xfrm>
                <a:off x="7224004" y="2054036"/>
                <a:ext cx="45719" cy="45719"/>
              </a:xfrm>
              <a:prstGeom prst="ellipse">
                <a:avLst/>
              </a:prstGeom>
              <a:solidFill>
                <a:srgbClr val="674343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7373942" y="2067175"/>
                <a:ext cx="45719" cy="45719"/>
              </a:xfrm>
              <a:prstGeom prst="ellipse">
                <a:avLst/>
              </a:prstGeom>
              <a:solidFill>
                <a:srgbClr val="674343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7443479" y="2189993"/>
                <a:ext cx="45719" cy="45719"/>
              </a:xfrm>
              <a:prstGeom prst="ellipse">
                <a:avLst/>
              </a:prstGeom>
              <a:solidFill>
                <a:srgbClr val="674343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7293826" y="2134588"/>
                <a:ext cx="45719" cy="45719"/>
              </a:xfrm>
              <a:prstGeom prst="ellipse">
                <a:avLst/>
              </a:prstGeom>
              <a:solidFill>
                <a:srgbClr val="674343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7360638" y="2244333"/>
                <a:ext cx="45719" cy="45719"/>
              </a:xfrm>
              <a:prstGeom prst="ellipse">
                <a:avLst/>
              </a:prstGeom>
              <a:solidFill>
                <a:srgbClr val="674343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7248107" y="2212852"/>
                <a:ext cx="45719" cy="45719"/>
              </a:xfrm>
              <a:prstGeom prst="ellipse">
                <a:avLst/>
              </a:prstGeom>
              <a:solidFill>
                <a:srgbClr val="674343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7378051" y="2146434"/>
                <a:ext cx="45719" cy="45719"/>
              </a:xfrm>
              <a:prstGeom prst="ellipse">
                <a:avLst/>
              </a:prstGeom>
              <a:solidFill>
                <a:srgbClr val="674343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7457089" y="2115668"/>
                <a:ext cx="45719" cy="45719"/>
              </a:xfrm>
              <a:prstGeom prst="ellipse">
                <a:avLst/>
              </a:prstGeom>
              <a:solidFill>
                <a:srgbClr val="674343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6705600" y="1961665"/>
                <a:ext cx="45719" cy="45719"/>
              </a:xfrm>
              <a:prstGeom prst="ellipse">
                <a:avLst/>
              </a:prstGeom>
              <a:solidFill>
                <a:srgbClr val="674343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6667024" y="2061180"/>
                <a:ext cx="45719" cy="45719"/>
              </a:xfrm>
              <a:prstGeom prst="ellipse">
                <a:avLst/>
              </a:prstGeom>
              <a:solidFill>
                <a:srgbClr val="674343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6769998" y="2049605"/>
                <a:ext cx="45719" cy="45719"/>
              </a:xfrm>
              <a:prstGeom prst="ellipse">
                <a:avLst/>
              </a:prstGeom>
              <a:solidFill>
                <a:srgbClr val="674343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6878407" y="2006625"/>
                <a:ext cx="45719" cy="45719"/>
              </a:xfrm>
              <a:prstGeom prst="ellipse">
                <a:avLst/>
              </a:prstGeom>
              <a:solidFill>
                <a:srgbClr val="674343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6839831" y="2106140"/>
                <a:ext cx="45719" cy="45719"/>
              </a:xfrm>
              <a:prstGeom prst="ellipse">
                <a:avLst/>
              </a:prstGeom>
              <a:solidFill>
                <a:srgbClr val="674343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6942805" y="2094565"/>
                <a:ext cx="45719" cy="45719"/>
              </a:xfrm>
              <a:prstGeom prst="ellipse">
                <a:avLst/>
              </a:prstGeom>
              <a:solidFill>
                <a:srgbClr val="674343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6791341" y="1946582"/>
                <a:ext cx="45719" cy="45719"/>
              </a:xfrm>
              <a:prstGeom prst="ellipse">
                <a:avLst/>
              </a:prstGeom>
              <a:solidFill>
                <a:srgbClr val="674343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6895274" y="1932974"/>
                <a:ext cx="45719" cy="45719"/>
              </a:xfrm>
              <a:prstGeom prst="ellipse">
                <a:avLst/>
              </a:prstGeom>
              <a:solidFill>
                <a:srgbClr val="674343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Freeform 142"/>
              <p:cNvSpPr/>
              <p:nvPr/>
            </p:nvSpPr>
            <p:spPr>
              <a:xfrm rot="1153241">
                <a:off x="7370707" y="2189049"/>
                <a:ext cx="471487" cy="78271"/>
              </a:xfrm>
              <a:custGeom>
                <a:avLst/>
                <a:gdLst>
                  <a:gd name="connsiteX0" fmla="*/ 0 w 471487"/>
                  <a:gd name="connsiteY0" fmla="*/ 51283 h 78271"/>
                  <a:gd name="connsiteX1" fmla="*/ 233362 w 471487"/>
                  <a:gd name="connsiteY1" fmla="*/ 483 h 78271"/>
                  <a:gd name="connsiteX2" fmla="*/ 471487 w 471487"/>
                  <a:gd name="connsiteY2" fmla="*/ 78271 h 78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1487" h="78271">
                    <a:moveTo>
                      <a:pt x="0" y="51283"/>
                    </a:moveTo>
                    <a:cubicBezTo>
                      <a:pt x="77390" y="23634"/>
                      <a:pt x="154781" y="-4015"/>
                      <a:pt x="233362" y="483"/>
                    </a:cubicBezTo>
                    <a:cubicBezTo>
                      <a:pt x="311943" y="4981"/>
                      <a:pt x="391715" y="41626"/>
                      <a:pt x="471487" y="78271"/>
                    </a:cubicBezTo>
                  </a:path>
                </a:pathLst>
              </a:custGeom>
              <a:noFill/>
              <a:ln w="12700">
                <a:solidFill>
                  <a:srgbClr val="67434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44" name="Freeform 143"/>
              <p:cNvSpPr/>
              <p:nvPr/>
            </p:nvSpPr>
            <p:spPr>
              <a:xfrm rot="532409">
                <a:off x="7474360" y="2122251"/>
                <a:ext cx="471487" cy="78271"/>
              </a:xfrm>
              <a:custGeom>
                <a:avLst/>
                <a:gdLst>
                  <a:gd name="connsiteX0" fmla="*/ 0 w 471487"/>
                  <a:gd name="connsiteY0" fmla="*/ 51283 h 78271"/>
                  <a:gd name="connsiteX1" fmla="*/ 233362 w 471487"/>
                  <a:gd name="connsiteY1" fmla="*/ 483 h 78271"/>
                  <a:gd name="connsiteX2" fmla="*/ 471487 w 471487"/>
                  <a:gd name="connsiteY2" fmla="*/ 78271 h 78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1487" h="78271">
                    <a:moveTo>
                      <a:pt x="0" y="51283"/>
                    </a:moveTo>
                    <a:cubicBezTo>
                      <a:pt x="77390" y="23634"/>
                      <a:pt x="154781" y="-4015"/>
                      <a:pt x="233362" y="483"/>
                    </a:cubicBezTo>
                    <a:cubicBezTo>
                      <a:pt x="311943" y="4981"/>
                      <a:pt x="391715" y="41626"/>
                      <a:pt x="471487" y="78271"/>
                    </a:cubicBezTo>
                  </a:path>
                </a:pathLst>
              </a:custGeom>
              <a:noFill/>
              <a:ln w="12700">
                <a:solidFill>
                  <a:srgbClr val="67434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45" name="Freeform 144"/>
              <p:cNvSpPr/>
              <p:nvPr/>
            </p:nvSpPr>
            <p:spPr>
              <a:xfrm rot="1361984">
                <a:off x="7369155" y="2298979"/>
                <a:ext cx="351371" cy="45719"/>
              </a:xfrm>
              <a:custGeom>
                <a:avLst/>
                <a:gdLst>
                  <a:gd name="connsiteX0" fmla="*/ 0 w 471487"/>
                  <a:gd name="connsiteY0" fmla="*/ 51283 h 78271"/>
                  <a:gd name="connsiteX1" fmla="*/ 233362 w 471487"/>
                  <a:gd name="connsiteY1" fmla="*/ 483 h 78271"/>
                  <a:gd name="connsiteX2" fmla="*/ 471487 w 471487"/>
                  <a:gd name="connsiteY2" fmla="*/ 78271 h 78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1487" h="78271">
                    <a:moveTo>
                      <a:pt x="0" y="51283"/>
                    </a:moveTo>
                    <a:cubicBezTo>
                      <a:pt x="77390" y="23634"/>
                      <a:pt x="154781" y="-4015"/>
                      <a:pt x="233362" y="483"/>
                    </a:cubicBezTo>
                    <a:cubicBezTo>
                      <a:pt x="311943" y="4981"/>
                      <a:pt x="391715" y="41626"/>
                      <a:pt x="471487" y="78271"/>
                    </a:cubicBezTo>
                  </a:path>
                </a:pathLst>
              </a:custGeom>
              <a:noFill/>
              <a:ln w="12700">
                <a:solidFill>
                  <a:srgbClr val="67434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46" name="Freeform 145"/>
              <p:cNvSpPr/>
              <p:nvPr/>
            </p:nvSpPr>
            <p:spPr>
              <a:xfrm>
                <a:off x="7404224" y="2010366"/>
                <a:ext cx="444500" cy="83956"/>
              </a:xfrm>
              <a:custGeom>
                <a:avLst/>
                <a:gdLst>
                  <a:gd name="connsiteX0" fmla="*/ 0 w 444500"/>
                  <a:gd name="connsiteY0" fmla="*/ 83956 h 83956"/>
                  <a:gd name="connsiteX1" fmla="*/ 228600 w 444500"/>
                  <a:gd name="connsiteY1" fmla="*/ 2993 h 83956"/>
                  <a:gd name="connsiteX2" fmla="*/ 444500 w 444500"/>
                  <a:gd name="connsiteY2" fmla="*/ 25218 h 83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4500" h="83956">
                    <a:moveTo>
                      <a:pt x="0" y="83956"/>
                    </a:moveTo>
                    <a:cubicBezTo>
                      <a:pt x="77258" y="48369"/>
                      <a:pt x="154517" y="12783"/>
                      <a:pt x="228600" y="2993"/>
                    </a:cubicBezTo>
                    <a:cubicBezTo>
                      <a:pt x="302683" y="-6797"/>
                      <a:pt x="373591" y="9210"/>
                      <a:pt x="444500" y="25218"/>
                    </a:cubicBezTo>
                  </a:path>
                </a:pathLst>
              </a:custGeom>
              <a:noFill/>
              <a:ln w="12700">
                <a:solidFill>
                  <a:srgbClr val="67434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47" name="Freeform 146"/>
              <p:cNvSpPr/>
              <p:nvPr/>
            </p:nvSpPr>
            <p:spPr>
              <a:xfrm>
                <a:off x="6401381" y="1801096"/>
                <a:ext cx="415925" cy="170998"/>
              </a:xfrm>
              <a:custGeom>
                <a:avLst/>
                <a:gdLst>
                  <a:gd name="connsiteX0" fmla="*/ 415925 w 415925"/>
                  <a:gd name="connsiteY0" fmla="*/ 170998 h 170998"/>
                  <a:gd name="connsiteX1" fmla="*/ 187325 w 415925"/>
                  <a:gd name="connsiteY1" fmla="*/ 10661 h 170998"/>
                  <a:gd name="connsiteX2" fmla="*/ 0 w 415925"/>
                  <a:gd name="connsiteY2" fmla="*/ 28123 h 170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5925" h="170998">
                    <a:moveTo>
                      <a:pt x="415925" y="170998"/>
                    </a:moveTo>
                    <a:cubicBezTo>
                      <a:pt x="336285" y="102735"/>
                      <a:pt x="256646" y="34473"/>
                      <a:pt x="187325" y="10661"/>
                    </a:cubicBezTo>
                    <a:cubicBezTo>
                      <a:pt x="118004" y="-13151"/>
                      <a:pt x="59002" y="7486"/>
                      <a:pt x="0" y="28123"/>
                    </a:cubicBezTo>
                  </a:path>
                </a:pathLst>
              </a:custGeom>
              <a:noFill/>
              <a:ln w="12700">
                <a:solidFill>
                  <a:srgbClr val="67434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48" name="Freeform 147"/>
              <p:cNvSpPr/>
              <p:nvPr/>
            </p:nvSpPr>
            <p:spPr>
              <a:xfrm>
                <a:off x="6264856" y="1925795"/>
                <a:ext cx="460375" cy="68524"/>
              </a:xfrm>
              <a:custGeom>
                <a:avLst/>
                <a:gdLst>
                  <a:gd name="connsiteX0" fmla="*/ 460375 w 460375"/>
                  <a:gd name="connsiteY0" fmla="*/ 49474 h 68524"/>
                  <a:gd name="connsiteX1" fmla="*/ 149225 w 460375"/>
                  <a:gd name="connsiteY1" fmla="*/ 262 h 68524"/>
                  <a:gd name="connsiteX2" fmla="*/ 0 w 460375"/>
                  <a:gd name="connsiteY2" fmla="*/ 68524 h 68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375" h="68524">
                    <a:moveTo>
                      <a:pt x="460375" y="49474"/>
                    </a:moveTo>
                    <a:cubicBezTo>
                      <a:pt x="343164" y="23280"/>
                      <a:pt x="225954" y="-2913"/>
                      <a:pt x="149225" y="262"/>
                    </a:cubicBezTo>
                    <a:cubicBezTo>
                      <a:pt x="72496" y="3437"/>
                      <a:pt x="36248" y="35980"/>
                      <a:pt x="0" y="68524"/>
                    </a:cubicBezTo>
                  </a:path>
                </a:pathLst>
              </a:custGeom>
              <a:noFill/>
              <a:ln w="12700">
                <a:solidFill>
                  <a:srgbClr val="67434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49" name="Freeform 148"/>
              <p:cNvSpPr/>
              <p:nvPr/>
            </p:nvSpPr>
            <p:spPr>
              <a:xfrm>
                <a:off x="6375981" y="2035242"/>
                <a:ext cx="417513" cy="62265"/>
              </a:xfrm>
              <a:custGeom>
                <a:avLst/>
                <a:gdLst>
                  <a:gd name="connsiteX0" fmla="*/ 417513 w 417513"/>
                  <a:gd name="connsiteY0" fmla="*/ 41627 h 62265"/>
                  <a:gd name="connsiteX1" fmla="*/ 144463 w 417513"/>
                  <a:gd name="connsiteY1" fmla="*/ 352 h 62265"/>
                  <a:gd name="connsiteX2" fmla="*/ 0 w 417513"/>
                  <a:gd name="connsiteY2" fmla="*/ 62265 h 62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513" h="62265">
                    <a:moveTo>
                      <a:pt x="417513" y="41627"/>
                    </a:moveTo>
                    <a:cubicBezTo>
                      <a:pt x="315780" y="19269"/>
                      <a:pt x="214048" y="-3088"/>
                      <a:pt x="144463" y="352"/>
                    </a:cubicBezTo>
                    <a:cubicBezTo>
                      <a:pt x="74878" y="3792"/>
                      <a:pt x="37439" y="33028"/>
                      <a:pt x="0" y="62265"/>
                    </a:cubicBezTo>
                  </a:path>
                </a:pathLst>
              </a:custGeom>
              <a:noFill/>
              <a:ln w="12700">
                <a:solidFill>
                  <a:srgbClr val="67434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50" name="Freeform 149"/>
              <p:cNvSpPr/>
              <p:nvPr/>
            </p:nvSpPr>
            <p:spPr>
              <a:xfrm>
                <a:off x="6542669" y="2122731"/>
                <a:ext cx="315912" cy="82726"/>
              </a:xfrm>
              <a:custGeom>
                <a:avLst/>
                <a:gdLst>
                  <a:gd name="connsiteX0" fmla="*/ 315912 w 315912"/>
                  <a:gd name="connsiteY0" fmla="*/ 14463 h 82726"/>
                  <a:gd name="connsiteX1" fmla="*/ 84137 w 315912"/>
                  <a:gd name="connsiteY1" fmla="*/ 4938 h 82726"/>
                  <a:gd name="connsiteX2" fmla="*/ 0 w 315912"/>
                  <a:gd name="connsiteY2" fmla="*/ 82726 h 82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5912" h="82726">
                    <a:moveTo>
                      <a:pt x="315912" y="14463"/>
                    </a:moveTo>
                    <a:cubicBezTo>
                      <a:pt x="226350" y="4012"/>
                      <a:pt x="136789" y="-6439"/>
                      <a:pt x="84137" y="4938"/>
                    </a:cubicBezTo>
                    <a:cubicBezTo>
                      <a:pt x="31485" y="16315"/>
                      <a:pt x="15742" y="49520"/>
                      <a:pt x="0" y="82726"/>
                    </a:cubicBezTo>
                  </a:path>
                </a:pathLst>
              </a:custGeom>
              <a:noFill/>
              <a:ln w="12700">
                <a:solidFill>
                  <a:srgbClr val="67434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51" name="Freeform 150"/>
              <p:cNvSpPr/>
              <p:nvPr/>
            </p:nvSpPr>
            <p:spPr>
              <a:xfrm>
                <a:off x="7060054" y="1915339"/>
                <a:ext cx="126036" cy="138372"/>
              </a:xfrm>
              <a:custGeom>
                <a:avLst/>
                <a:gdLst>
                  <a:gd name="connsiteX0" fmla="*/ 11684 w 126036"/>
                  <a:gd name="connsiteY0" fmla="*/ 3558 h 138372"/>
                  <a:gd name="connsiteX1" fmla="*/ 8126 w 126036"/>
                  <a:gd name="connsiteY1" fmla="*/ 110298 h 138372"/>
                  <a:gd name="connsiteX2" fmla="*/ 50822 w 126036"/>
                  <a:gd name="connsiteY2" fmla="*/ 128087 h 138372"/>
                  <a:gd name="connsiteX3" fmla="*/ 79286 w 126036"/>
                  <a:gd name="connsiteY3" fmla="*/ 131645 h 138372"/>
                  <a:gd name="connsiteX4" fmla="*/ 125540 w 126036"/>
                  <a:gd name="connsiteY4" fmla="*/ 35580 h 138372"/>
                  <a:gd name="connsiteX5" fmla="*/ 11684 w 126036"/>
                  <a:gd name="connsiteY5" fmla="*/ 3558 h 13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036" h="138372">
                    <a:moveTo>
                      <a:pt x="11684" y="3558"/>
                    </a:moveTo>
                    <a:cubicBezTo>
                      <a:pt x="-7885" y="16011"/>
                      <a:pt x="1603" y="89543"/>
                      <a:pt x="8126" y="110298"/>
                    </a:cubicBezTo>
                    <a:cubicBezTo>
                      <a:pt x="14649" y="131053"/>
                      <a:pt x="38962" y="124529"/>
                      <a:pt x="50822" y="128087"/>
                    </a:cubicBezTo>
                    <a:cubicBezTo>
                      <a:pt x="62682" y="131645"/>
                      <a:pt x="66833" y="147063"/>
                      <a:pt x="79286" y="131645"/>
                    </a:cubicBezTo>
                    <a:cubicBezTo>
                      <a:pt x="91739" y="116227"/>
                      <a:pt x="130877" y="57521"/>
                      <a:pt x="125540" y="35580"/>
                    </a:cubicBezTo>
                    <a:cubicBezTo>
                      <a:pt x="120203" y="13639"/>
                      <a:pt x="31253" y="-8895"/>
                      <a:pt x="11684" y="3558"/>
                    </a:cubicBezTo>
                    <a:close/>
                  </a:path>
                </a:pathLst>
              </a:custGeom>
              <a:solidFill>
                <a:srgbClr val="FF99CC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4218700" y="2346906"/>
              <a:ext cx="2363495" cy="2158491"/>
              <a:chOff x="3310531" y="2191934"/>
              <a:chExt cx="2363495" cy="2158491"/>
            </a:xfrm>
          </p:grpSpPr>
          <p:grpSp>
            <p:nvGrpSpPr>
              <p:cNvPr id="47" name="Group 46"/>
              <p:cNvGrpSpPr/>
              <p:nvPr/>
            </p:nvGrpSpPr>
            <p:grpSpPr>
              <a:xfrm rot="5042835">
                <a:off x="4343765" y="2814306"/>
                <a:ext cx="570236" cy="771679"/>
                <a:chOff x="762000" y="1662233"/>
                <a:chExt cx="759597" cy="1027934"/>
              </a:xfrm>
            </p:grpSpPr>
            <p:sp>
              <p:nvSpPr>
                <p:cNvPr id="109" name="Freeform 108"/>
                <p:cNvSpPr>
                  <a:spLocks noChangeAspect="1"/>
                </p:cNvSpPr>
                <p:nvPr/>
              </p:nvSpPr>
              <p:spPr>
                <a:xfrm>
                  <a:off x="762000" y="1662233"/>
                  <a:ext cx="759597" cy="1027934"/>
                </a:xfrm>
                <a:custGeom>
                  <a:avLst/>
                  <a:gdLst>
                    <a:gd name="connsiteX0" fmla="*/ 1722489 w 3487579"/>
                    <a:gd name="connsiteY0" fmla="*/ 1 h 4713773"/>
                    <a:gd name="connsiteX1" fmla="*/ 14 w 3487579"/>
                    <a:gd name="connsiteY1" fmla="*/ 2920410 h 4713773"/>
                    <a:gd name="connsiteX2" fmla="*/ 1694135 w 3487579"/>
                    <a:gd name="connsiteY2" fmla="*/ 4713769 h 4713773"/>
                    <a:gd name="connsiteX3" fmla="*/ 3487493 w 3487579"/>
                    <a:gd name="connsiteY3" fmla="*/ 2934587 h 4713773"/>
                    <a:gd name="connsiteX4" fmla="*/ 1722489 w 3487579"/>
                    <a:gd name="connsiteY4" fmla="*/ 1 h 4713773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2489 w 3487513"/>
                    <a:gd name="connsiteY0" fmla="*/ 1 h 4720861"/>
                    <a:gd name="connsiteX1" fmla="*/ 14 w 3487513"/>
                    <a:gd name="connsiteY1" fmla="*/ 2927498 h 4720861"/>
                    <a:gd name="connsiteX2" fmla="*/ 1694135 w 3487513"/>
                    <a:gd name="connsiteY2" fmla="*/ 4720857 h 4720861"/>
                    <a:gd name="connsiteX3" fmla="*/ 3487493 w 3487513"/>
                    <a:gd name="connsiteY3" fmla="*/ 2941675 h 4720861"/>
                    <a:gd name="connsiteX4" fmla="*/ 1722489 w 3487513"/>
                    <a:gd name="connsiteY4" fmla="*/ 1 h 4720861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9393"/>
                    <a:gd name="connsiteY0" fmla="*/ 2 h 4720868"/>
                    <a:gd name="connsiteX1" fmla="*/ 592 w 3489393"/>
                    <a:gd name="connsiteY1" fmla="*/ 2927499 h 4720868"/>
                    <a:gd name="connsiteX2" fmla="*/ 1694713 w 3489393"/>
                    <a:gd name="connsiteY2" fmla="*/ 4720858 h 4720868"/>
                    <a:gd name="connsiteX3" fmla="*/ 3488071 w 3489393"/>
                    <a:gd name="connsiteY3" fmla="*/ 2941676 h 4720868"/>
                    <a:gd name="connsiteX4" fmla="*/ 1723067 w 3489393"/>
                    <a:gd name="connsiteY4" fmla="*/ 2 h 4720868"/>
                    <a:gd name="connsiteX0" fmla="*/ 1723067 w 3488483"/>
                    <a:gd name="connsiteY0" fmla="*/ 2 h 4720872"/>
                    <a:gd name="connsiteX1" fmla="*/ 592 w 3488483"/>
                    <a:gd name="connsiteY1" fmla="*/ 2927499 h 4720872"/>
                    <a:gd name="connsiteX2" fmla="*/ 1694713 w 3488483"/>
                    <a:gd name="connsiteY2" fmla="*/ 4720858 h 4720872"/>
                    <a:gd name="connsiteX3" fmla="*/ 3488071 w 3488483"/>
                    <a:gd name="connsiteY3" fmla="*/ 2941676 h 4720872"/>
                    <a:gd name="connsiteX4" fmla="*/ 1723067 w 3488483"/>
                    <a:gd name="connsiteY4" fmla="*/ 2 h 4720872"/>
                    <a:gd name="connsiteX0" fmla="*/ 1723104 w 3488545"/>
                    <a:gd name="connsiteY0" fmla="*/ 45 h 4720915"/>
                    <a:gd name="connsiteX1" fmla="*/ 629 w 3488545"/>
                    <a:gd name="connsiteY1" fmla="*/ 2927542 h 4720915"/>
                    <a:gd name="connsiteX2" fmla="*/ 1694750 w 3488545"/>
                    <a:gd name="connsiteY2" fmla="*/ 4720901 h 4720915"/>
                    <a:gd name="connsiteX3" fmla="*/ 3488108 w 3488545"/>
                    <a:gd name="connsiteY3" fmla="*/ 2941719 h 4720915"/>
                    <a:gd name="connsiteX4" fmla="*/ 1723104 w 3488545"/>
                    <a:gd name="connsiteY4" fmla="*/ 45 h 4720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88545" h="4720915">
                      <a:moveTo>
                        <a:pt x="1723104" y="45"/>
                      </a:moveTo>
                      <a:cubicBezTo>
                        <a:pt x="1070974" y="-9406"/>
                        <a:pt x="-30087" y="1467338"/>
                        <a:pt x="629" y="2927542"/>
                      </a:cubicBezTo>
                      <a:cubicBezTo>
                        <a:pt x="31345" y="4387746"/>
                        <a:pt x="1113503" y="4718538"/>
                        <a:pt x="1694750" y="4720901"/>
                      </a:cubicBezTo>
                      <a:cubicBezTo>
                        <a:pt x="2275997" y="4723264"/>
                        <a:pt x="3462117" y="4430277"/>
                        <a:pt x="3488108" y="2941719"/>
                      </a:cubicBezTo>
                      <a:cubicBezTo>
                        <a:pt x="3514099" y="1453161"/>
                        <a:pt x="2375234" y="9496"/>
                        <a:pt x="1723104" y="45"/>
                      </a:cubicBezTo>
                      <a:close/>
                    </a:path>
                  </a:pathLst>
                </a:custGeom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10" name="Freeform 109"/>
                <p:cNvSpPr>
                  <a:spLocks noChangeAspect="1"/>
                </p:cNvSpPr>
                <p:nvPr/>
              </p:nvSpPr>
              <p:spPr>
                <a:xfrm>
                  <a:off x="1066800" y="1662243"/>
                  <a:ext cx="448826" cy="1027924"/>
                </a:xfrm>
                <a:custGeom>
                  <a:avLst/>
                  <a:gdLst>
                    <a:gd name="connsiteX0" fmla="*/ 64418 w 448826"/>
                    <a:gd name="connsiteY0" fmla="*/ 0 h 1027924"/>
                    <a:gd name="connsiteX1" fmla="*/ 448731 w 448826"/>
                    <a:gd name="connsiteY1" fmla="*/ 640521 h 1027924"/>
                    <a:gd name="connsiteX2" fmla="*/ 58245 w 448826"/>
                    <a:gd name="connsiteY2" fmla="*/ 1027921 h 1027924"/>
                    <a:gd name="connsiteX3" fmla="*/ 6332 w 448826"/>
                    <a:gd name="connsiteY3" fmla="*/ 1024035 h 1027924"/>
                    <a:gd name="connsiteX4" fmla="*/ 0 w 448826"/>
                    <a:gd name="connsiteY4" fmla="*/ 1022660 h 1027924"/>
                    <a:gd name="connsiteX5" fmla="*/ 5180 w 448826"/>
                    <a:gd name="connsiteY5" fmla="*/ 1023048 h 1027924"/>
                    <a:gd name="connsiteX6" fmla="*/ 392424 w 448826"/>
                    <a:gd name="connsiteY6" fmla="*/ 638866 h 1027924"/>
                    <a:gd name="connsiteX7" fmla="*/ 68339 w 448826"/>
                    <a:gd name="connsiteY7" fmla="*/ 18360 h 1027924"/>
                    <a:gd name="connsiteX8" fmla="*/ 29605 w 448826"/>
                    <a:gd name="connsiteY8" fmla="*/ 8380 h 1027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8826" h="1027924">
                      <a:moveTo>
                        <a:pt x="64418" y="0"/>
                      </a:moveTo>
                      <a:cubicBezTo>
                        <a:pt x="206413" y="2058"/>
                        <a:pt x="454390" y="316402"/>
                        <a:pt x="448731" y="640521"/>
                      </a:cubicBezTo>
                      <a:cubicBezTo>
                        <a:pt x="443072" y="964641"/>
                        <a:pt x="184806" y="1028436"/>
                        <a:pt x="58245" y="1027921"/>
                      </a:cubicBezTo>
                      <a:cubicBezTo>
                        <a:pt x="42424" y="1027857"/>
                        <a:pt x="24900" y="1026675"/>
                        <a:pt x="6332" y="1024035"/>
                      </a:cubicBezTo>
                      <a:lnTo>
                        <a:pt x="0" y="1022660"/>
                      </a:lnTo>
                      <a:lnTo>
                        <a:pt x="5180" y="1023048"/>
                      </a:lnTo>
                      <a:cubicBezTo>
                        <a:pt x="130690" y="1023558"/>
                        <a:pt x="386812" y="960293"/>
                        <a:pt x="392424" y="638866"/>
                      </a:cubicBezTo>
                      <a:cubicBezTo>
                        <a:pt x="397335" y="357617"/>
                        <a:pt x="209668" y="83789"/>
                        <a:pt x="68339" y="18360"/>
                      </a:cubicBezTo>
                      <a:lnTo>
                        <a:pt x="29605" y="838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  <a:alpha val="2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11" name="Oval 110"/>
                <p:cNvSpPr/>
                <p:nvPr/>
              </p:nvSpPr>
              <p:spPr>
                <a:xfrm rot="1382746">
                  <a:off x="842815" y="1759422"/>
                  <a:ext cx="347146" cy="537215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12" name="Oval 111"/>
                <p:cNvSpPr/>
                <p:nvPr/>
              </p:nvSpPr>
              <p:spPr>
                <a:xfrm rot="1382746">
                  <a:off x="874273" y="1813651"/>
                  <a:ext cx="193205" cy="353383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13" name="Oval 112"/>
                <p:cNvSpPr/>
                <p:nvPr/>
              </p:nvSpPr>
              <p:spPr>
                <a:xfrm rot="1382746">
                  <a:off x="908422" y="1852082"/>
                  <a:ext cx="60725" cy="170880"/>
                </a:xfrm>
                <a:prstGeom prst="ellipse">
                  <a:avLst/>
                </a:prstGeom>
                <a:solidFill>
                  <a:schemeClr val="bg1">
                    <a:alpha val="6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</p:grpSp>
          <p:grpSp>
            <p:nvGrpSpPr>
              <p:cNvPr id="48" name="Group 47"/>
              <p:cNvGrpSpPr/>
              <p:nvPr/>
            </p:nvGrpSpPr>
            <p:grpSpPr>
              <a:xfrm rot="17615623">
                <a:off x="3844501" y="2771224"/>
                <a:ext cx="570236" cy="771679"/>
                <a:chOff x="762000" y="1662233"/>
                <a:chExt cx="759597" cy="1027934"/>
              </a:xfrm>
            </p:grpSpPr>
            <p:sp>
              <p:nvSpPr>
                <p:cNvPr id="104" name="Freeform 103"/>
                <p:cNvSpPr>
                  <a:spLocks noChangeAspect="1"/>
                </p:cNvSpPr>
                <p:nvPr/>
              </p:nvSpPr>
              <p:spPr>
                <a:xfrm>
                  <a:off x="762000" y="1662233"/>
                  <a:ext cx="759597" cy="1027934"/>
                </a:xfrm>
                <a:custGeom>
                  <a:avLst/>
                  <a:gdLst>
                    <a:gd name="connsiteX0" fmla="*/ 1722489 w 3487579"/>
                    <a:gd name="connsiteY0" fmla="*/ 1 h 4713773"/>
                    <a:gd name="connsiteX1" fmla="*/ 14 w 3487579"/>
                    <a:gd name="connsiteY1" fmla="*/ 2920410 h 4713773"/>
                    <a:gd name="connsiteX2" fmla="*/ 1694135 w 3487579"/>
                    <a:gd name="connsiteY2" fmla="*/ 4713769 h 4713773"/>
                    <a:gd name="connsiteX3" fmla="*/ 3487493 w 3487579"/>
                    <a:gd name="connsiteY3" fmla="*/ 2934587 h 4713773"/>
                    <a:gd name="connsiteX4" fmla="*/ 1722489 w 3487579"/>
                    <a:gd name="connsiteY4" fmla="*/ 1 h 4713773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2489 w 3487513"/>
                    <a:gd name="connsiteY0" fmla="*/ 1 h 4720861"/>
                    <a:gd name="connsiteX1" fmla="*/ 14 w 3487513"/>
                    <a:gd name="connsiteY1" fmla="*/ 2927498 h 4720861"/>
                    <a:gd name="connsiteX2" fmla="*/ 1694135 w 3487513"/>
                    <a:gd name="connsiteY2" fmla="*/ 4720857 h 4720861"/>
                    <a:gd name="connsiteX3" fmla="*/ 3487493 w 3487513"/>
                    <a:gd name="connsiteY3" fmla="*/ 2941675 h 4720861"/>
                    <a:gd name="connsiteX4" fmla="*/ 1722489 w 3487513"/>
                    <a:gd name="connsiteY4" fmla="*/ 1 h 4720861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9393"/>
                    <a:gd name="connsiteY0" fmla="*/ 2 h 4720868"/>
                    <a:gd name="connsiteX1" fmla="*/ 592 w 3489393"/>
                    <a:gd name="connsiteY1" fmla="*/ 2927499 h 4720868"/>
                    <a:gd name="connsiteX2" fmla="*/ 1694713 w 3489393"/>
                    <a:gd name="connsiteY2" fmla="*/ 4720858 h 4720868"/>
                    <a:gd name="connsiteX3" fmla="*/ 3488071 w 3489393"/>
                    <a:gd name="connsiteY3" fmla="*/ 2941676 h 4720868"/>
                    <a:gd name="connsiteX4" fmla="*/ 1723067 w 3489393"/>
                    <a:gd name="connsiteY4" fmla="*/ 2 h 4720868"/>
                    <a:gd name="connsiteX0" fmla="*/ 1723067 w 3488483"/>
                    <a:gd name="connsiteY0" fmla="*/ 2 h 4720872"/>
                    <a:gd name="connsiteX1" fmla="*/ 592 w 3488483"/>
                    <a:gd name="connsiteY1" fmla="*/ 2927499 h 4720872"/>
                    <a:gd name="connsiteX2" fmla="*/ 1694713 w 3488483"/>
                    <a:gd name="connsiteY2" fmla="*/ 4720858 h 4720872"/>
                    <a:gd name="connsiteX3" fmla="*/ 3488071 w 3488483"/>
                    <a:gd name="connsiteY3" fmla="*/ 2941676 h 4720872"/>
                    <a:gd name="connsiteX4" fmla="*/ 1723067 w 3488483"/>
                    <a:gd name="connsiteY4" fmla="*/ 2 h 4720872"/>
                    <a:gd name="connsiteX0" fmla="*/ 1723104 w 3488545"/>
                    <a:gd name="connsiteY0" fmla="*/ 45 h 4720915"/>
                    <a:gd name="connsiteX1" fmla="*/ 629 w 3488545"/>
                    <a:gd name="connsiteY1" fmla="*/ 2927542 h 4720915"/>
                    <a:gd name="connsiteX2" fmla="*/ 1694750 w 3488545"/>
                    <a:gd name="connsiteY2" fmla="*/ 4720901 h 4720915"/>
                    <a:gd name="connsiteX3" fmla="*/ 3488108 w 3488545"/>
                    <a:gd name="connsiteY3" fmla="*/ 2941719 h 4720915"/>
                    <a:gd name="connsiteX4" fmla="*/ 1723104 w 3488545"/>
                    <a:gd name="connsiteY4" fmla="*/ 45 h 4720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88545" h="4720915">
                      <a:moveTo>
                        <a:pt x="1723104" y="45"/>
                      </a:moveTo>
                      <a:cubicBezTo>
                        <a:pt x="1070974" y="-9406"/>
                        <a:pt x="-30087" y="1467338"/>
                        <a:pt x="629" y="2927542"/>
                      </a:cubicBezTo>
                      <a:cubicBezTo>
                        <a:pt x="31345" y="4387746"/>
                        <a:pt x="1113503" y="4718538"/>
                        <a:pt x="1694750" y="4720901"/>
                      </a:cubicBezTo>
                      <a:cubicBezTo>
                        <a:pt x="2275997" y="4723264"/>
                        <a:pt x="3462117" y="4430277"/>
                        <a:pt x="3488108" y="2941719"/>
                      </a:cubicBezTo>
                      <a:cubicBezTo>
                        <a:pt x="3514099" y="1453161"/>
                        <a:pt x="2375234" y="9496"/>
                        <a:pt x="1723104" y="45"/>
                      </a:cubicBezTo>
                      <a:close/>
                    </a:path>
                  </a:pathLst>
                </a:custGeom>
                <a:blipFill dpi="0" rotWithShape="1">
                  <a:blip r:embed="rId5" cstate="print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05" name="Freeform 104"/>
                <p:cNvSpPr>
                  <a:spLocks noChangeAspect="1"/>
                </p:cNvSpPr>
                <p:nvPr/>
              </p:nvSpPr>
              <p:spPr>
                <a:xfrm>
                  <a:off x="1066800" y="1662243"/>
                  <a:ext cx="448826" cy="1027924"/>
                </a:xfrm>
                <a:custGeom>
                  <a:avLst/>
                  <a:gdLst>
                    <a:gd name="connsiteX0" fmla="*/ 64418 w 448826"/>
                    <a:gd name="connsiteY0" fmla="*/ 0 h 1027924"/>
                    <a:gd name="connsiteX1" fmla="*/ 448731 w 448826"/>
                    <a:gd name="connsiteY1" fmla="*/ 640521 h 1027924"/>
                    <a:gd name="connsiteX2" fmla="*/ 58245 w 448826"/>
                    <a:gd name="connsiteY2" fmla="*/ 1027921 h 1027924"/>
                    <a:gd name="connsiteX3" fmla="*/ 6332 w 448826"/>
                    <a:gd name="connsiteY3" fmla="*/ 1024035 h 1027924"/>
                    <a:gd name="connsiteX4" fmla="*/ 0 w 448826"/>
                    <a:gd name="connsiteY4" fmla="*/ 1022660 h 1027924"/>
                    <a:gd name="connsiteX5" fmla="*/ 5180 w 448826"/>
                    <a:gd name="connsiteY5" fmla="*/ 1023048 h 1027924"/>
                    <a:gd name="connsiteX6" fmla="*/ 392424 w 448826"/>
                    <a:gd name="connsiteY6" fmla="*/ 638866 h 1027924"/>
                    <a:gd name="connsiteX7" fmla="*/ 68339 w 448826"/>
                    <a:gd name="connsiteY7" fmla="*/ 18360 h 1027924"/>
                    <a:gd name="connsiteX8" fmla="*/ 29605 w 448826"/>
                    <a:gd name="connsiteY8" fmla="*/ 8380 h 1027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8826" h="1027924">
                      <a:moveTo>
                        <a:pt x="64418" y="0"/>
                      </a:moveTo>
                      <a:cubicBezTo>
                        <a:pt x="206413" y="2058"/>
                        <a:pt x="454390" y="316402"/>
                        <a:pt x="448731" y="640521"/>
                      </a:cubicBezTo>
                      <a:cubicBezTo>
                        <a:pt x="443072" y="964641"/>
                        <a:pt x="184806" y="1028436"/>
                        <a:pt x="58245" y="1027921"/>
                      </a:cubicBezTo>
                      <a:cubicBezTo>
                        <a:pt x="42424" y="1027857"/>
                        <a:pt x="24900" y="1026675"/>
                        <a:pt x="6332" y="1024035"/>
                      </a:cubicBezTo>
                      <a:lnTo>
                        <a:pt x="0" y="1022660"/>
                      </a:lnTo>
                      <a:lnTo>
                        <a:pt x="5180" y="1023048"/>
                      </a:lnTo>
                      <a:cubicBezTo>
                        <a:pt x="130690" y="1023558"/>
                        <a:pt x="386812" y="960293"/>
                        <a:pt x="392424" y="638866"/>
                      </a:cubicBezTo>
                      <a:cubicBezTo>
                        <a:pt x="397335" y="357617"/>
                        <a:pt x="209668" y="83789"/>
                        <a:pt x="68339" y="18360"/>
                      </a:cubicBezTo>
                      <a:lnTo>
                        <a:pt x="29605" y="838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  <a:alpha val="2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06" name="Oval 105"/>
                <p:cNvSpPr/>
                <p:nvPr/>
              </p:nvSpPr>
              <p:spPr>
                <a:xfrm rot="1382746">
                  <a:off x="842815" y="1759422"/>
                  <a:ext cx="347146" cy="537215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07" name="Oval 106"/>
                <p:cNvSpPr/>
                <p:nvPr/>
              </p:nvSpPr>
              <p:spPr>
                <a:xfrm rot="1382746">
                  <a:off x="874273" y="1813651"/>
                  <a:ext cx="193205" cy="353383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08" name="Oval 107"/>
                <p:cNvSpPr/>
                <p:nvPr/>
              </p:nvSpPr>
              <p:spPr>
                <a:xfrm rot="1382746">
                  <a:off x="908422" y="1852082"/>
                  <a:ext cx="60725" cy="170880"/>
                </a:xfrm>
                <a:prstGeom prst="ellipse">
                  <a:avLst/>
                </a:prstGeom>
                <a:solidFill>
                  <a:schemeClr val="bg1">
                    <a:alpha val="6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>
                <a:off x="4029183" y="2836003"/>
                <a:ext cx="570236" cy="771679"/>
                <a:chOff x="762000" y="1662233"/>
                <a:chExt cx="759597" cy="1027934"/>
              </a:xfrm>
            </p:grpSpPr>
            <p:sp>
              <p:nvSpPr>
                <p:cNvPr id="99" name="Freeform 98"/>
                <p:cNvSpPr>
                  <a:spLocks noChangeAspect="1"/>
                </p:cNvSpPr>
                <p:nvPr/>
              </p:nvSpPr>
              <p:spPr>
                <a:xfrm>
                  <a:off x="762000" y="1662233"/>
                  <a:ext cx="759597" cy="1027934"/>
                </a:xfrm>
                <a:custGeom>
                  <a:avLst/>
                  <a:gdLst>
                    <a:gd name="connsiteX0" fmla="*/ 1722489 w 3487579"/>
                    <a:gd name="connsiteY0" fmla="*/ 1 h 4713773"/>
                    <a:gd name="connsiteX1" fmla="*/ 14 w 3487579"/>
                    <a:gd name="connsiteY1" fmla="*/ 2920410 h 4713773"/>
                    <a:gd name="connsiteX2" fmla="*/ 1694135 w 3487579"/>
                    <a:gd name="connsiteY2" fmla="*/ 4713769 h 4713773"/>
                    <a:gd name="connsiteX3" fmla="*/ 3487493 w 3487579"/>
                    <a:gd name="connsiteY3" fmla="*/ 2934587 h 4713773"/>
                    <a:gd name="connsiteX4" fmla="*/ 1722489 w 3487579"/>
                    <a:gd name="connsiteY4" fmla="*/ 1 h 4713773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2489 w 3487513"/>
                    <a:gd name="connsiteY0" fmla="*/ 1 h 4720861"/>
                    <a:gd name="connsiteX1" fmla="*/ 14 w 3487513"/>
                    <a:gd name="connsiteY1" fmla="*/ 2927498 h 4720861"/>
                    <a:gd name="connsiteX2" fmla="*/ 1694135 w 3487513"/>
                    <a:gd name="connsiteY2" fmla="*/ 4720857 h 4720861"/>
                    <a:gd name="connsiteX3" fmla="*/ 3487493 w 3487513"/>
                    <a:gd name="connsiteY3" fmla="*/ 2941675 h 4720861"/>
                    <a:gd name="connsiteX4" fmla="*/ 1722489 w 3487513"/>
                    <a:gd name="connsiteY4" fmla="*/ 1 h 4720861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9393"/>
                    <a:gd name="connsiteY0" fmla="*/ 2 h 4720868"/>
                    <a:gd name="connsiteX1" fmla="*/ 592 w 3489393"/>
                    <a:gd name="connsiteY1" fmla="*/ 2927499 h 4720868"/>
                    <a:gd name="connsiteX2" fmla="*/ 1694713 w 3489393"/>
                    <a:gd name="connsiteY2" fmla="*/ 4720858 h 4720868"/>
                    <a:gd name="connsiteX3" fmla="*/ 3488071 w 3489393"/>
                    <a:gd name="connsiteY3" fmla="*/ 2941676 h 4720868"/>
                    <a:gd name="connsiteX4" fmla="*/ 1723067 w 3489393"/>
                    <a:gd name="connsiteY4" fmla="*/ 2 h 4720868"/>
                    <a:gd name="connsiteX0" fmla="*/ 1723067 w 3488483"/>
                    <a:gd name="connsiteY0" fmla="*/ 2 h 4720872"/>
                    <a:gd name="connsiteX1" fmla="*/ 592 w 3488483"/>
                    <a:gd name="connsiteY1" fmla="*/ 2927499 h 4720872"/>
                    <a:gd name="connsiteX2" fmla="*/ 1694713 w 3488483"/>
                    <a:gd name="connsiteY2" fmla="*/ 4720858 h 4720872"/>
                    <a:gd name="connsiteX3" fmla="*/ 3488071 w 3488483"/>
                    <a:gd name="connsiteY3" fmla="*/ 2941676 h 4720872"/>
                    <a:gd name="connsiteX4" fmla="*/ 1723067 w 3488483"/>
                    <a:gd name="connsiteY4" fmla="*/ 2 h 4720872"/>
                    <a:gd name="connsiteX0" fmla="*/ 1723104 w 3488545"/>
                    <a:gd name="connsiteY0" fmla="*/ 45 h 4720915"/>
                    <a:gd name="connsiteX1" fmla="*/ 629 w 3488545"/>
                    <a:gd name="connsiteY1" fmla="*/ 2927542 h 4720915"/>
                    <a:gd name="connsiteX2" fmla="*/ 1694750 w 3488545"/>
                    <a:gd name="connsiteY2" fmla="*/ 4720901 h 4720915"/>
                    <a:gd name="connsiteX3" fmla="*/ 3488108 w 3488545"/>
                    <a:gd name="connsiteY3" fmla="*/ 2941719 h 4720915"/>
                    <a:gd name="connsiteX4" fmla="*/ 1723104 w 3488545"/>
                    <a:gd name="connsiteY4" fmla="*/ 45 h 4720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88545" h="4720915">
                      <a:moveTo>
                        <a:pt x="1723104" y="45"/>
                      </a:moveTo>
                      <a:cubicBezTo>
                        <a:pt x="1070974" y="-9406"/>
                        <a:pt x="-30087" y="1467338"/>
                        <a:pt x="629" y="2927542"/>
                      </a:cubicBezTo>
                      <a:cubicBezTo>
                        <a:pt x="31345" y="4387746"/>
                        <a:pt x="1113503" y="4718538"/>
                        <a:pt x="1694750" y="4720901"/>
                      </a:cubicBezTo>
                      <a:cubicBezTo>
                        <a:pt x="2275997" y="4723264"/>
                        <a:pt x="3462117" y="4430277"/>
                        <a:pt x="3488108" y="2941719"/>
                      </a:cubicBezTo>
                      <a:cubicBezTo>
                        <a:pt x="3514099" y="1453161"/>
                        <a:pt x="2375234" y="9496"/>
                        <a:pt x="1723104" y="45"/>
                      </a:cubicBezTo>
                      <a:close/>
                    </a:path>
                  </a:pathLst>
                </a:custGeom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00" name="Freeform 99"/>
                <p:cNvSpPr>
                  <a:spLocks noChangeAspect="1"/>
                </p:cNvSpPr>
                <p:nvPr/>
              </p:nvSpPr>
              <p:spPr>
                <a:xfrm>
                  <a:off x="1066800" y="1662243"/>
                  <a:ext cx="448826" cy="1027924"/>
                </a:xfrm>
                <a:custGeom>
                  <a:avLst/>
                  <a:gdLst>
                    <a:gd name="connsiteX0" fmla="*/ 64418 w 448826"/>
                    <a:gd name="connsiteY0" fmla="*/ 0 h 1027924"/>
                    <a:gd name="connsiteX1" fmla="*/ 448731 w 448826"/>
                    <a:gd name="connsiteY1" fmla="*/ 640521 h 1027924"/>
                    <a:gd name="connsiteX2" fmla="*/ 58245 w 448826"/>
                    <a:gd name="connsiteY2" fmla="*/ 1027921 h 1027924"/>
                    <a:gd name="connsiteX3" fmla="*/ 6332 w 448826"/>
                    <a:gd name="connsiteY3" fmla="*/ 1024035 h 1027924"/>
                    <a:gd name="connsiteX4" fmla="*/ 0 w 448826"/>
                    <a:gd name="connsiteY4" fmla="*/ 1022660 h 1027924"/>
                    <a:gd name="connsiteX5" fmla="*/ 5180 w 448826"/>
                    <a:gd name="connsiteY5" fmla="*/ 1023048 h 1027924"/>
                    <a:gd name="connsiteX6" fmla="*/ 392424 w 448826"/>
                    <a:gd name="connsiteY6" fmla="*/ 638866 h 1027924"/>
                    <a:gd name="connsiteX7" fmla="*/ 68339 w 448826"/>
                    <a:gd name="connsiteY7" fmla="*/ 18360 h 1027924"/>
                    <a:gd name="connsiteX8" fmla="*/ 29605 w 448826"/>
                    <a:gd name="connsiteY8" fmla="*/ 8380 h 1027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8826" h="1027924">
                      <a:moveTo>
                        <a:pt x="64418" y="0"/>
                      </a:moveTo>
                      <a:cubicBezTo>
                        <a:pt x="206413" y="2058"/>
                        <a:pt x="454390" y="316402"/>
                        <a:pt x="448731" y="640521"/>
                      </a:cubicBezTo>
                      <a:cubicBezTo>
                        <a:pt x="443072" y="964641"/>
                        <a:pt x="184806" y="1028436"/>
                        <a:pt x="58245" y="1027921"/>
                      </a:cubicBezTo>
                      <a:cubicBezTo>
                        <a:pt x="42424" y="1027857"/>
                        <a:pt x="24900" y="1026675"/>
                        <a:pt x="6332" y="1024035"/>
                      </a:cubicBezTo>
                      <a:lnTo>
                        <a:pt x="0" y="1022660"/>
                      </a:lnTo>
                      <a:lnTo>
                        <a:pt x="5180" y="1023048"/>
                      </a:lnTo>
                      <a:cubicBezTo>
                        <a:pt x="130690" y="1023558"/>
                        <a:pt x="386812" y="960293"/>
                        <a:pt x="392424" y="638866"/>
                      </a:cubicBezTo>
                      <a:cubicBezTo>
                        <a:pt x="397335" y="357617"/>
                        <a:pt x="209668" y="83789"/>
                        <a:pt x="68339" y="18360"/>
                      </a:cubicBezTo>
                      <a:lnTo>
                        <a:pt x="29605" y="838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  <a:alpha val="2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01" name="Oval 100"/>
                <p:cNvSpPr/>
                <p:nvPr/>
              </p:nvSpPr>
              <p:spPr>
                <a:xfrm rot="1382746">
                  <a:off x="842815" y="1759422"/>
                  <a:ext cx="347146" cy="537215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02" name="Oval 101"/>
                <p:cNvSpPr/>
                <p:nvPr/>
              </p:nvSpPr>
              <p:spPr>
                <a:xfrm rot="1382746">
                  <a:off x="874273" y="1813651"/>
                  <a:ext cx="193205" cy="353383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03" name="Oval 102"/>
                <p:cNvSpPr/>
                <p:nvPr/>
              </p:nvSpPr>
              <p:spPr>
                <a:xfrm rot="1382746">
                  <a:off x="908422" y="1852082"/>
                  <a:ext cx="60725" cy="170880"/>
                </a:xfrm>
                <a:prstGeom prst="ellipse">
                  <a:avLst/>
                </a:prstGeom>
                <a:solidFill>
                  <a:schemeClr val="bg1">
                    <a:alpha val="6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</p:grpSp>
          <p:grpSp>
            <p:nvGrpSpPr>
              <p:cNvPr id="50" name="Group 49"/>
              <p:cNvGrpSpPr/>
              <p:nvPr/>
            </p:nvGrpSpPr>
            <p:grpSpPr>
              <a:xfrm rot="20277872">
                <a:off x="3559074" y="2888159"/>
                <a:ext cx="570236" cy="771679"/>
                <a:chOff x="762000" y="1662233"/>
                <a:chExt cx="759597" cy="1027934"/>
              </a:xfrm>
            </p:grpSpPr>
            <p:sp>
              <p:nvSpPr>
                <p:cNvPr id="94" name="Freeform 93"/>
                <p:cNvSpPr>
                  <a:spLocks noChangeAspect="1"/>
                </p:cNvSpPr>
                <p:nvPr/>
              </p:nvSpPr>
              <p:spPr>
                <a:xfrm>
                  <a:off x="762000" y="1662233"/>
                  <a:ext cx="759597" cy="1027934"/>
                </a:xfrm>
                <a:custGeom>
                  <a:avLst/>
                  <a:gdLst>
                    <a:gd name="connsiteX0" fmla="*/ 1722489 w 3487579"/>
                    <a:gd name="connsiteY0" fmla="*/ 1 h 4713773"/>
                    <a:gd name="connsiteX1" fmla="*/ 14 w 3487579"/>
                    <a:gd name="connsiteY1" fmla="*/ 2920410 h 4713773"/>
                    <a:gd name="connsiteX2" fmla="*/ 1694135 w 3487579"/>
                    <a:gd name="connsiteY2" fmla="*/ 4713769 h 4713773"/>
                    <a:gd name="connsiteX3" fmla="*/ 3487493 w 3487579"/>
                    <a:gd name="connsiteY3" fmla="*/ 2934587 h 4713773"/>
                    <a:gd name="connsiteX4" fmla="*/ 1722489 w 3487579"/>
                    <a:gd name="connsiteY4" fmla="*/ 1 h 4713773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2489 w 3487513"/>
                    <a:gd name="connsiteY0" fmla="*/ 1 h 4720861"/>
                    <a:gd name="connsiteX1" fmla="*/ 14 w 3487513"/>
                    <a:gd name="connsiteY1" fmla="*/ 2927498 h 4720861"/>
                    <a:gd name="connsiteX2" fmla="*/ 1694135 w 3487513"/>
                    <a:gd name="connsiteY2" fmla="*/ 4720857 h 4720861"/>
                    <a:gd name="connsiteX3" fmla="*/ 3487493 w 3487513"/>
                    <a:gd name="connsiteY3" fmla="*/ 2941675 h 4720861"/>
                    <a:gd name="connsiteX4" fmla="*/ 1722489 w 3487513"/>
                    <a:gd name="connsiteY4" fmla="*/ 1 h 4720861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9393"/>
                    <a:gd name="connsiteY0" fmla="*/ 2 h 4720868"/>
                    <a:gd name="connsiteX1" fmla="*/ 592 w 3489393"/>
                    <a:gd name="connsiteY1" fmla="*/ 2927499 h 4720868"/>
                    <a:gd name="connsiteX2" fmla="*/ 1694713 w 3489393"/>
                    <a:gd name="connsiteY2" fmla="*/ 4720858 h 4720868"/>
                    <a:gd name="connsiteX3" fmla="*/ 3488071 w 3489393"/>
                    <a:gd name="connsiteY3" fmla="*/ 2941676 h 4720868"/>
                    <a:gd name="connsiteX4" fmla="*/ 1723067 w 3489393"/>
                    <a:gd name="connsiteY4" fmla="*/ 2 h 4720868"/>
                    <a:gd name="connsiteX0" fmla="*/ 1723067 w 3488483"/>
                    <a:gd name="connsiteY0" fmla="*/ 2 h 4720872"/>
                    <a:gd name="connsiteX1" fmla="*/ 592 w 3488483"/>
                    <a:gd name="connsiteY1" fmla="*/ 2927499 h 4720872"/>
                    <a:gd name="connsiteX2" fmla="*/ 1694713 w 3488483"/>
                    <a:gd name="connsiteY2" fmla="*/ 4720858 h 4720872"/>
                    <a:gd name="connsiteX3" fmla="*/ 3488071 w 3488483"/>
                    <a:gd name="connsiteY3" fmla="*/ 2941676 h 4720872"/>
                    <a:gd name="connsiteX4" fmla="*/ 1723067 w 3488483"/>
                    <a:gd name="connsiteY4" fmla="*/ 2 h 4720872"/>
                    <a:gd name="connsiteX0" fmla="*/ 1723104 w 3488545"/>
                    <a:gd name="connsiteY0" fmla="*/ 45 h 4720915"/>
                    <a:gd name="connsiteX1" fmla="*/ 629 w 3488545"/>
                    <a:gd name="connsiteY1" fmla="*/ 2927542 h 4720915"/>
                    <a:gd name="connsiteX2" fmla="*/ 1694750 w 3488545"/>
                    <a:gd name="connsiteY2" fmla="*/ 4720901 h 4720915"/>
                    <a:gd name="connsiteX3" fmla="*/ 3488108 w 3488545"/>
                    <a:gd name="connsiteY3" fmla="*/ 2941719 h 4720915"/>
                    <a:gd name="connsiteX4" fmla="*/ 1723104 w 3488545"/>
                    <a:gd name="connsiteY4" fmla="*/ 45 h 4720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88545" h="4720915">
                      <a:moveTo>
                        <a:pt x="1723104" y="45"/>
                      </a:moveTo>
                      <a:cubicBezTo>
                        <a:pt x="1070974" y="-9406"/>
                        <a:pt x="-30087" y="1467338"/>
                        <a:pt x="629" y="2927542"/>
                      </a:cubicBezTo>
                      <a:cubicBezTo>
                        <a:pt x="31345" y="4387746"/>
                        <a:pt x="1113503" y="4718538"/>
                        <a:pt x="1694750" y="4720901"/>
                      </a:cubicBezTo>
                      <a:cubicBezTo>
                        <a:pt x="2275997" y="4723264"/>
                        <a:pt x="3462117" y="4430277"/>
                        <a:pt x="3488108" y="2941719"/>
                      </a:cubicBezTo>
                      <a:cubicBezTo>
                        <a:pt x="3514099" y="1453161"/>
                        <a:pt x="2375234" y="9496"/>
                        <a:pt x="1723104" y="45"/>
                      </a:cubicBezTo>
                      <a:close/>
                    </a:path>
                  </a:pathLst>
                </a:custGeom>
                <a:blipFill dpi="0" rotWithShape="1">
                  <a:blip r:embed="rId7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95" name="Freeform 94"/>
                <p:cNvSpPr>
                  <a:spLocks noChangeAspect="1"/>
                </p:cNvSpPr>
                <p:nvPr/>
              </p:nvSpPr>
              <p:spPr>
                <a:xfrm>
                  <a:off x="1066800" y="1662243"/>
                  <a:ext cx="448826" cy="1027924"/>
                </a:xfrm>
                <a:custGeom>
                  <a:avLst/>
                  <a:gdLst>
                    <a:gd name="connsiteX0" fmla="*/ 64418 w 448826"/>
                    <a:gd name="connsiteY0" fmla="*/ 0 h 1027924"/>
                    <a:gd name="connsiteX1" fmla="*/ 448731 w 448826"/>
                    <a:gd name="connsiteY1" fmla="*/ 640521 h 1027924"/>
                    <a:gd name="connsiteX2" fmla="*/ 58245 w 448826"/>
                    <a:gd name="connsiteY2" fmla="*/ 1027921 h 1027924"/>
                    <a:gd name="connsiteX3" fmla="*/ 6332 w 448826"/>
                    <a:gd name="connsiteY3" fmla="*/ 1024035 h 1027924"/>
                    <a:gd name="connsiteX4" fmla="*/ 0 w 448826"/>
                    <a:gd name="connsiteY4" fmla="*/ 1022660 h 1027924"/>
                    <a:gd name="connsiteX5" fmla="*/ 5180 w 448826"/>
                    <a:gd name="connsiteY5" fmla="*/ 1023048 h 1027924"/>
                    <a:gd name="connsiteX6" fmla="*/ 392424 w 448826"/>
                    <a:gd name="connsiteY6" fmla="*/ 638866 h 1027924"/>
                    <a:gd name="connsiteX7" fmla="*/ 68339 w 448826"/>
                    <a:gd name="connsiteY7" fmla="*/ 18360 h 1027924"/>
                    <a:gd name="connsiteX8" fmla="*/ 29605 w 448826"/>
                    <a:gd name="connsiteY8" fmla="*/ 8380 h 1027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8826" h="1027924">
                      <a:moveTo>
                        <a:pt x="64418" y="0"/>
                      </a:moveTo>
                      <a:cubicBezTo>
                        <a:pt x="206413" y="2058"/>
                        <a:pt x="454390" y="316402"/>
                        <a:pt x="448731" y="640521"/>
                      </a:cubicBezTo>
                      <a:cubicBezTo>
                        <a:pt x="443072" y="964641"/>
                        <a:pt x="184806" y="1028436"/>
                        <a:pt x="58245" y="1027921"/>
                      </a:cubicBezTo>
                      <a:cubicBezTo>
                        <a:pt x="42424" y="1027857"/>
                        <a:pt x="24900" y="1026675"/>
                        <a:pt x="6332" y="1024035"/>
                      </a:cubicBezTo>
                      <a:lnTo>
                        <a:pt x="0" y="1022660"/>
                      </a:lnTo>
                      <a:lnTo>
                        <a:pt x="5180" y="1023048"/>
                      </a:lnTo>
                      <a:cubicBezTo>
                        <a:pt x="130690" y="1023558"/>
                        <a:pt x="386812" y="960293"/>
                        <a:pt x="392424" y="638866"/>
                      </a:cubicBezTo>
                      <a:cubicBezTo>
                        <a:pt x="397335" y="357617"/>
                        <a:pt x="209668" y="83789"/>
                        <a:pt x="68339" y="18360"/>
                      </a:cubicBezTo>
                      <a:lnTo>
                        <a:pt x="29605" y="838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  <a:alpha val="2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96" name="Oval 95"/>
                <p:cNvSpPr/>
                <p:nvPr/>
              </p:nvSpPr>
              <p:spPr>
                <a:xfrm rot="1382746">
                  <a:off x="842815" y="1759422"/>
                  <a:ext cx="347146" cy="537215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97" name="Oval 96"/>
                <p:cNvSpPr/>
                <p:nvPr/>
              </p:nvSpPr>
              <p:spPr>
                <a:xfrm rot="1382746">
                  <a:off x="874273" y="1813651"/>
                  <a:ext cx="193205" cy="353383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98" name="Oval 97"/>
                <p:cNvSpPr/>
                <p:nvPr/>
              </p:nvSpPr>
              <p:spPr>
                <a:xfrm rot="1382746">
                  <a:off x="908422" y="1852082"/>
                  <a:ext cx="60725" cy="170880"/>
                </a:xfrm>
                <a:prstGeom prst="ellipse">
                  <a:avLst/>
                </a:prstGeom>
                <a:solidFill>
                  <a:schemeClr val="bg1">
                    <a:alpha val="6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</p:grpSp>
          <p:sp>
            <p:nvSpPr>
              <p:cNvPr id="51" name="Freeform 50"/>
              <p:cNvSpPr/>
              <p:nvPr/>
            </p:nvSpPr>
            <p:spPr>
              <a:xfrm>
                <a:off x="3755830" y="2373760"/>
                <a:ext cx="1293897" cy="1296172"/>
              </a:xfrm>
              <a:custGeom>
                <a:avLst/>
                <a:gdLst>
                  <a:gd name="connsiteX0" fmla="*/ 6403 w 1293897"/>
                  <a:gd name="connsiteY0" fmla="*/ 1197404 h 1296172"/>
                  <a:gd name="connsiteX1" fmla="*/ 83740 w 1293897"/>
                  <a:gd name="connsiteY1" fmla="*/ 537762 h 1296172"/>
                  <a:gd name="connsiteX2" fmla="*/ 620552 w 1293897"/>
                  <a:gd name="connsiteY2" fmla="*/ 5500 h 1296172"/>
                  <a:gd name="connsiteX3" fmla="*/ 1107322 w 1293897"/>
                  <a:gd name="connsiteY3" fmla="*/ 305750 h 1296172"/>
                  <a:gd name="connsiteX4" fmla="*/ 1293842 w 1293897"/>
                  <a:gd name="connsiteY4" fmla="*/ 1006336 h 1296172"/>
                  <a:gd name="connsiteX5" fmla="*/ 1125519 w 1293897"/>
                  <a:gd name="connsiteY5" fmla="*/ 997237 h 1296172"/>
                  <a:gd name="connsiteX6" fmla="*/ 998140 w 1293897"/>
                  <a:gd name="connsiteY6" fmla="*/ 464974 h 1296172"/>
                  <a:gd name="connsiteX7" fmla="*/ 679692 w 1293897"/>
                  <a:gd name="connsiteY7" fmla="*/ 69189 h 1296172"/>
                  <a:gd name="connsiteX8" fmla="*/ 270260 w 1293897"/>
                  <a:gd name="connsiteY8" fmla="*/ 542312 h 1296172"/>
                  <a:gd name="connsiteX9" fmla="*/ 142880 w 1293897"/>
                  <a:gd name="connsiteY9" fmla="*/ 828915 h 1296172"/>
                  <a:gd name="connsiteX10" fmla="*/ 133782 w 1293897"/>
                  <a:gd name="connsiteY10" fmla="*/ 1256544 h 1296172"/>
                  <a:gd name="connsiteX11" fmla="*/ 6403 w 1293897"/>
                  <a:gd name="connsiteY11" fmla="*/ 1197404 h 1296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93897" h="1296172">
                    <a:moveTo>
                      <a:pt x="6403" y="1197404"/>
                    </a:moveTo>
                    <a:cubicBezTo>
                      <a:pt x="-1937" y="1077607"/>
                      <a:pt x="-18618" y="736413"/>
                      <a:pt x="83740" y="537762"/>
                    </a:cubicBezTo>
                    <a:cubicBezTo>
                      <a:pt x="186098" y="339111"/>
                      <a:pt x="449955" y="44169"/>
                      <a:pt x="620552" y="5500"/>
                    </a:cubicBezTo>
                    <a:cubicBezTo>
                      <a:pt x="791149" y="-33169"/>
                      <a:pt x="995107" y="138944"/>
                      <a:pt x="1107322" y="305750"/>
                    </a:cubicBezTo>
                    <a:cubicBezTo>
                      <a:pt x="1219537" y="472556"/>
                      <a:pt x="1290809" y="891088"/>
                      <a:pt x="1293842" y="1006336"/>
                    </a:cubicBezTo>
                    <a:cubicBezTo>
                      <a:pt x="1296875" y="1121584"/>
                      <a:pt x="1174803" y="1087464"/>
                      <a:pt x="1125519" y="997237"/>
                    </a:cubicBezTo>
                    <a:cubicBezTo>
                      <a:pt x="1076235" y="907010"/>
                      <a:pt x="1072444" y="619649"/>
                      <a:pt x="998140" y="464974"/>
                    </a:cubicBezTo>
                    <a:cubicBezTo>
                      <a:pt x="923836" y="310299"/>
                      <a:pt x="801005" y="56299"/>
                      <a:pt x="679692" y="69189"/>
                    </a:cubicBezTo>
                    <a:cubicBezTo>
                      <a:pt x="558379" y="82079"/>
                      <a:pt x="359729" y="415691"/>
                      <a:pt x="270260" y="542312"/>
                    </a:cubicBezTo>
                    <a:cubicBezTo>
                      <a:pt x="180791" y="668933"/>
                      <a:pt x="165626" y="709877"/>
                      <a:pt x="142880" y="828915"/>
                    </a:cubicBezTo>
                    <a:cubicBezTo>
                      <a:pt x="120134" y="947953"/>
                      <a:pt x="155012" y="1196646"/>
                      <a:pt x="133782" y="1256544"/>
                    </a:cubicBezTo>
                    <a:cubicBezTo>
                      <a:pt x="112552" y="1316442"/>
                      <a:pt x="14743" y="1317201"/>
                      <a:pt x="6403" y="119740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8632A"/>
                  </a:gs>
                  <a:gs pos="50000">
                    <a:srgbClr val="994F1E"/>
                  </a:gs>
                  <a:gs pos="100000">
                    <a:srgbClr val="542201"/>
                  </a:gs>
                </a:gsLst>
                <a:lin ang="5400000" scaled="1"/>
                <a:tileRect/>
              </a:gra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2" name="Group 51"/>
              <p:cNvGrpSpPr/>
              <p:nvPr/>
            </p:nvGrpSpPr>
            <p:grpSpPr>
              <a:xfrm rot="1116165">
                <a:off x="4345883" y="2957610"/>
                <a:ext cx="570236" cy="800023"/>
                <a:chOff x="762000" y="1662233"/>
                <a:chExt cx="759597" cy="1027934"/>
              </a:xfrm>
            </p:grpSpPr>
            <p:sp>
              <p:nvSpPr>
                <p:cNvPr id="89" name="Freeform 88"/>
                <p:cNvSpPr>
                  <a:spLocks noChangeAspect="1"/>
                </p:cNvSpPr>
                <p:nvPr/>
              </p:nvSpPr>
              <p:spPr>
                <a:xfrm>
                  <a:off x="762000" y="1662233"/>
                  <a:ext cx="759597" cy="1027934"/>
                </a:xfrm>
                <a:custGeom>
                  <a:avLst/>
                  <a:gdLst>
                    <a:gd name="connsiteX0" fmla="*/ 1722489 w 3487579"/>
                    <a:gd name="connsiteY0" fmla="*/ 1 h 4713773"/>
                    <a:gd name="connsiteX1" fmla="*/ 14 w 3487579"/>
                    <a:gd name="connsiteY1" fmla="*/ 2920410 h 4713773"/>
                    <a:gd name="connsiteX2" fmla="*/ 1694135 w 3487579"/>
                    <a:gd name="connsiteY2" fmla="*/ 4713769 h 4713773"/>
                    <a:gd name="connsiteX3" fmla="*/ 3487493 w 3487579"/>
                    <a:gd name="connsiteY3" fmla="*/ 2934587 h 4713773"/>
                    <a:gd name="connsiteX4" fmla="*/ 1722489 w 3487579"/>
                    <a:gd name="connsiteY4" fmla="*/ 1 h 4713773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2489 w 3487513"/>
                    <a:gd name="connsiteY0" fmla="*/ 1 h 4720861"/>
                    <a:gd name="connsiteX1" fmla="*/ 14 w 3487513"/>
                    <a:gd name="connsiteY1" fmla="*/ 2927498 h 4720861"/>
                    <a:gd name="connsiteX2" fmla="*/ 1694135 w 3487513"/>
                    <a:gd name="connsiteY2" fmla="*/ 4720857 h 4720861"/>
                    <a:gd name="connsiteX3" fmla="*/ 3487493 w 3487513"/>
                    <a:gd name="connsiteY3" fmla="*/ 2941675 h 4720861"/>
                    <a:gd name="connsiteX4" fmla="*/ 1722489 w 3487513"/>
                    <a:gd name="connsiteY4" fmla="*/ 1 h 4720861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9393"/>
                    <a:gd name="connsiteY0" fmla="*/ 2 h 4720868"/>
                    <a:gd name="connsiteX1" fmla="*/ 592 w 3489393"/>
                    <a:gd name="connsiteY1" fmla="*/ 2927499 h 4720868"/>
                    <a:gd name="connsiteX2" fmla="*/ 1694713 w 3489393"/>
                    <a:gd name="connsiteY2" fmla="*/ 4720858 h 4720868"/>
                    <a:gd name="connsiteX3" fmla="*/ 3488071 w 3489393"/>
                    <a:gd name="connsiteY3" fmla="*/ 2941676 h 4720868"/>
                    <a:gd name="connsiteX4" fmla="*/ 1723067 w 3489393"/>
                    <a:gd name="connsiteY4" fmla="*/ 2 h 4720868"/>
                    <a:gd name="connsiteX0" fmla="*/ 1723067 w 3488483"/>
                    <a:gd name="connsiteY0" fmla="*/ 2 h 4720872"/>
                    <a:gd name="connsiteX1" fmla="*/ 592 w 3488483"/>
                    <a:gd name="connsiteY1" fmla="*/ 2927499 h 4720872"/>
                    <a:gd name="connsiteX2" fmla="*/ 1694713 w 3488483"/>
                    <a:gd name="connsiteY2" fmla="*/ 4720858 h 4720872"/>
                    <a:gd name="connsiteX3" fmla="*/ 3488071 w 3488483"/>
                    <a:gd name="connsiteY3" fmla="*/ 2941676 h 4720872"/>
                    <a:gd name="connsiteX4" fmla="*/ 1723067 w 3488483"/>
                    <a:gd name="connsiteY4" fmla="*/ 2 h 4720872"/>
                    <a:gd name="connsiteX0" fmla="*/ 1723104 w 3488545"/>
                    <a:gd name="connsiteY0" fmla="*/ 45 h 4720915"/>
                    <a:gd name="connsiteX1" fmla="*/ 629 w 3488545"/>
                    <a:gd name="connsiteY1" fmla="*/ 2927542 h 4720915"/>
                    <a:gd name="connsiteX2" fmla="*/ 1694750 w 3488545"/>
                    <a:gd name="connsiteY2" fmla="*/ 4720901 h 4720915"/>
                    <a:gd name="connsiteX3" fmla="*/ 3488108 w 3488545"/>
                    <a:gd name="connsiteY3" fmla="*/ 2941719 h 4720915"/>
                    <a:gd name="connsiteX4" fmla="*/ 1723104 w 3488545"/>
                    <a:gd name="connsiteY4" fmla="*/ 45 h 4720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88545" h="4720915">
                      <a:moveTo>
                        <a:pt x="1723104" y="45"/>
                      </a:moveTo>
                      <a:cubicBezTo>
                        <a:pt x="1070974" y="-9406"/>
                        <a:pt x="-30087" y="1467338"/>
                        <a:pt x="629" y="2927542"/>
                      </a:cubicBezTo>
                      <a:cubicBezTo>
                        <a:pt x="31345" y="4387746"/>
                        <a:pt x="1113503" y="4718538"/>
                        <a:pt x="1694750" y="4720901"/>
                      </a:cubicBezTo>
                      <a:cubicBezTo>
                        <a:pt x="2275997" y="4723264"/>
                        <a:pt x="3462117" y="4430277"/>
                        <a:pt x="3488108" y="2941719"/>
                      </a:cubicBezTo>
                      <a:cubicBezTo>
                        <a:pt x="3514099" y="1453161"/>
                        <a:pt x="2375234" y="9496"/>
                        <a:pt x="1723104" y="45"/>
                      </a:cubicBezTo>
                      <a:close/>
                    </a:path>
                  </a:pathLst>
                </a:custGeom>
                <a:blipFill dpi="0" rotWithShape="1">
                  <a:blip r:embed="rId4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90" name="Freeform 89"/>
                <p:cNvSpPr>
                  <a:spLocks noChangeAspect="1"/>
                </p:cNvSpPr>
                <p:nvPr/>
              </p:nvSpPr>
              <p:spPr>
                <a:xfrm>
                  <a:off x="1066800" y="1662243"/>
                  <a:ext cx="448826" cy="1027924"/>
                </a:xfrm>
                <a:custGeom>
                  <a:avLst/>
                  <a:gdLst>
                    <a:gd name="connsiteX0" fmla="*/ 64418 w 448826"/>
                    <a:gd name="connsiteY0" fmla="*/ 0 h 1027924"/>
                    <a:gd name="connsiteX1" fmla="*/ 448731 w 448826"/>
                    <a:gd name="connsiteY1" fmla="*/ 640521 h 1027924"/>
                    <a:gd name="connsiteX2" fmla="*/ 58245 w 448826"/>
                    <a:gd name="connsiteY2" fmla="*/ 1027921 h 1027924"/>
                    <a:gd name="connsiteX3" fmla="*/ 6332 w 448826"/>
                    <a:gd name="connsiteY3" fmla="*/ 1024035 h 1027924"/>
                    <a:gd name="connsiteX4" fmla="*/ 0 w 448826"/>
                    <a:gd name="connsiteY4" fmla="*/ 1022660 h 1027924"/>
                    <a:gd name="connsiteX5" fmla="*/ 5180 w 448826"/>
                    <a:gd name="connsiteY5" fmla="*/ 1023048 h 1027924"/>
                    <a:gd name="connsiteX6" fmla="*/ 392424 w 448826"/>
                    <a:gd name="connsiteY6" fmla="*/ 638866 h 1027924"/>
                    <a:gd name="connsiteX7" fmla="*/ 68339 w 448826"/>
                    <a:gd name="connsiteY7" fmla="*/ 18360 h 1027924"/>
                    <a:gd name="connsiteX8" fmla="*/ 29605 w 448826"/>
                    <a:gd name="connsiteY8" fmla="*/ 8380 h 1027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8826" h="1027924">
                      <a:moveTo>
                        <a:pt x="64418" y="0"/>
                      </a:moveTo>
                      <a:cubicBezTo>
                        <a:pt x="206413" y="2058"/>
                        <a:pt x="454390" y="316402"/>
                        <a:pt x="448731" y="640521"/>
                      </a:cubicBezTo>
                      <a:cubicBezTo>
                        <a:pt x="443072" y="964641"/>
                        <a:pt x="184806" y="1028436"/>
                        <a:pt x="58245" y="1027921"/>
                      </a:cubicBezTo>
                      <a:cubicBezTo>
                        <a:pt x="42424" y="1027857"/>
                        <a:pt x="24900" y="1026675"/>
                        <a:pt x="6332" y="1024035"/>
                      </a:cubicBezTo>
                      <a:lnTo>
                        <a:pt x="0" y="1022660"/>
                      </a:lnTo>
                      <a:lnTo>
                        <a:pt x="5180" y="1023048"/>
                      </a:lnTo>
                      <a:cubicBezTo>
                        <a:pt x="130690" y="1023558"/>
                        <a:pt x="386812" y="960293"/>
                        <a:pt x="392424" y="638866"/>
                      </a:cubicBezTo>
                      <a:cubicBezTo>
                        <a:pt x="397335" y="357617"/>
                        <a:pt x="209668" y="83789"/>
                        <a:pt x="68339" y="18360"/>
                      </a:cubicBezTo>
                      <a:lnTo>
                        <a:pt x="29605" y="838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  <a:alpha val="2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 rot="1382746">
                  <a:off x="842815" y="1759422"/>
                  <a:ext cx="347146" cy="537215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 rot="1382746">
                  <a:off x="874273" y="1813651"/>
                  <a:ext cx="193205" cy="353383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 rot="1382746">
                  <a:off x="908422" y="1852082"/>
                  <a:ext cx="60725" cy="170880"/>
                </a:xfrm>
                <a:prstGeom prst="ellipse">
                  <a:avLst/>
                </a:prstGeom>
                <a:solidFill>
                  <a:schemeClr val="bg1">
                    <a:alpha val="6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</p:grpSp>
          <p:sp>
            <p:nvSpPr>
              <p:cNvPr id="53" name="Freeform 52"/>
              <p:cNvSpPr/>
              <p:nvPr/>
            </p:nvSpPr>
            <p:spPr>
              <a:xfrm rot="525546">
                <a:off x="4134242" y="2191934"/>
                <a:ext cx="610215" cy="511174"/>
              </a:xfrm>
              <a:custGeom>
                <a:avLst/>
                <a:gdLst>
                  <a:gd name="connsiteX0" fmla="*/ 46921 w 610215"/>
                  <a:gd name="connsiteY0" fmla="*/ 179354 h 511174"/>
                  <a:gd name="connsiteX1" fmla="*/ 1429 w 610215"/>
                  <a:gd name="connsiteY1" fmla="*/ 347677 h 511174"/>
                  <a:gd name="connsiteX2" fmla="*/ 83315 w 610215"/>
                  <a:gd name="connsiteY2" fmla="*/ 493253 h 511174"/>
                  <a:gd name="connsiteX3" fmla="*/ 178849 w 610215"/>
                  <a:gd name="connsiteY3" fmla="*/ 488703 h 511174"/>
                  <a:gd name="connsiteX4" fmla="*/ 288031 w 610215"/>
                  <a:gd name="connsiteY4" fmla="*/ 311282 h 511174"/>
                  <a:gd name="connsiteX5" fmla="*/ 438157 w 610215"/>
                  <a:gd name="connsiteY5" fmla="*/ 265790 h 511174"/>
                  <a:gd name="connsiteX6" fmla="*/ 579184 w 610215"/>
                  <a:gd name="connsiteY6" fmla="*/ 324930 h 511174"/>
                  <a:gd name="connsiteX7" fmla="*/ 601930 w 610215"/>
                  <a:gd name="connsiteY7" fmla="*/ 79271 h 511174"/>
                  <a:gd name="connsiteX8" fmla="*/ 470002 w 610215"/>
                  <a:gd name="connsiteY8" fmla="*/ 1933 h 511174"/>
                  <a:gd name="connsiteX9" fmla="*/ 338073 w 610215"/>
                  <a:gd name="connsiteY9" fmla="*/ 142960 h 511174"/>
                  <a:gd name="connsiteX10" fmla="*/ 233440 w 610215"/>
                  <a:gd name="connsiteY10" fmla="*/ 188453 h 511174"/>
                  <a:gd name="connsiteX11" fmla="*/ 46921 w 610215"/>
                  <a:gd name="connsiteY11" fmla="*/ 179354 h 51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0215" h="511174">
                    <a:moveTo>
                      <a:pt x="46921" y="179354"/>
                    </a:moveTo>
                    <a:cubicBezTo>
                      <a:pt x="8253" y="205891"/>
                      <a:pt x="-4637" y="295361"/>
                      <a:pt x="1429" y="347677"/>
                    </a:cubicBezTo>
                    <a:cubicBezTo>
                      <a:pt x="7495" y="399994"/>
                      <a:pt x="53745" y="469749"/>
                      <a:pt x="83315" y="493253"/>
                    </a:cubicBezTo>
                    <a:cubicBezTo>
                      <a:pt x="112885" y="516757"/>
                      <a:pt x="144730" y="519031"/>
                      <a:pt x="178849" y="488703"/>
                    </a:cubicBezTo>
                    <a:cubicBezTo>
                      <a:pt x="212968" y="458375"/>
                      <a:pt x="244813" y="348434"/>
                      <a:pt x="288031" y="311282"/>
                    </a:cubicBezTo>
                    <a:cubicBezTo>
                      <a:pt x="331249" y="274130"/>
                      <a:pt x="389632" y="263515"/>
                      <a:pt x="438157" y="265790"/>
                    </a:cubicBezTo>
                    <a:cubicBezTo>
                      <a:pt x="486682" y="268065"/>
                      <a:pt x="551888" y="356017"/>
                      <a:pt x="579184" y="324930"/>
                    </a:cubicBezTo>
                    <a:cubicBezTo>
                      <a:pt x="606480" y="293843"/>
                      <a:pt x="620127" y="133104"/>
                      <a:pt x="601930" y="79271"/>
                    </a:cubicBezTo>
                    <a:cubicBezTo>
                      <a:pt x="583733" y="25438"/>
                      <a:pt x="513978" y="-8682"/>
                      <a:pt x="470002" y="1933"/>
                    </a:cubicBezTo>
                    <a:cubicBezTo>
                      <a:pt x="426026" y="12548"/>
                      <a:pt x="377500" y="111873"/>
                      <a:pt x="338073" y="142960"/>
                    </a:cubicBezTo>
                    <a:cubicBezTo>
                      <a:pt x="298646" y="174047"/>
                      <a:pt x="284240" y="183146"/>
                      <a:pt x="233440" y="188453"/>
                    </a:cubicBezTo>
                    <a:cubicBezTo>
                      <a:pt x="182640" y="193760"/>
                      <a:pt x="85589" y="152817"/>
                      <a:pt x="46921" y="17935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4A91B"/>
                  </a:gs>
                  <a:gs pos="50000">
                    <a:srgbClr val="FDD035"/>
                  </a:gs>
                  <a:gs pos="100000">
                    <a:srgbClr val="F08400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 rot="65846">
                <a:off x="4351071" y="2342444"/>
                <a:ext cx="208073" cy="157148"/>
              </a:xfrm>
              <a:prstGeom prst="ellipse">
                <a:avLst/>
              </a:prstGeom>
              <a:gradFill flip="none" rotWithShape="1">
                <a:gsLst>
                  <a:gs pos="0">
                    <a:srgbClr val="FFD136"/>
                  </a:gs>
                  <a:gs pos="44000">
                    <a:srgbClr val="F0930B"/>
                  </a:gs>
                  <a:gs pos="100000">
                    <a:srgbClr val="EF8403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5" name="Group 54"/>
              <p:cNvGrpSpPr/>
              <p:nvPr/>
            </p:nvGrpSpPr>
            <p:grpSpPr>
              <a:xfrm rot="20383622">
                <a:off x="3897482" y="3065162"/>
                <a:ext cx="570236" cy="771679"/>
                <a:chOff x="762000" y="1662233"/>
                <a:chExt cx="759597" cy="1027934"/>
              </a:xfrm>
            </p:grpSpPr>
            <p:sp>
              <p:nvSpPr>
                <p:cNvPr id="84" name="Freeform 83"/>
                <p:cNvSpPr>
                  <a:spLocks noChangeAspect="1"/>
                </p:cNvSpPr>
                <p:nvPr/>
              </p:nvSpPr>
              <p:spPr>
                <a:xfrm>
                  <a:off x="762000" y="1662233"/>
                  <a:ext cx="759597" cy="1027934"/>
                </a:xfrm>
                <a:custGeom>
                  <a:avLst/>
                  <a:gdLst>
                    <a:gd name="connsiteX0" fmla="*/ 1722489 w 3487579"/>
                    <a:gd name="connsiteY0" fmla="*/ 1 h 4713773"/>
                    <a:gd name="connsiteX1" fmla="*/ 14 w 3487579"/>
                    <a:gd name="connsiteY1" fmla="*/ 2920410 h 4713773"/>
                    <a:gd name="connsiteX2" fmla="*/ 1694135 w 3487579"/>
                    <a:gd name="connsiteY2" fmla="*/ 4713769 h 4713773"/>
                    <a:gd name="connsiteX3" fmla="*/ 3487493 w 3487579"/>
                    <a:gd name="connsiteY3" fmla="*/ 2934587 h 4713773"/>
                    <a:gd name="connsiteX4" fmla="*/ 1722489 w 3487579"/>
                    <a:gd name="connsiteY4" fmla="*/ 1 h 4713773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2489 w 3487513"/>
                    <a:gd name="connsiteY0" fmla="*/ 1 h 4720861"/>
                    <a:gd name="connsiteX1" fmla="*/ 14 w 3487513"/>
                    <a:gd name="connsiteY1" fmla="*/ 2927498 h 4720861"/>
                    <a:gd name="connsiteX2" fmla="*/ 1694135 w 3487513"/>
                    <a:gd name="connsiteY2" fmla="*/ 4720857 h 4720861"/>
                    <a:gd name="connsiteX3" fmla="*/ 3487493 w 3487513"/>
                    <a:gd name="connsiteY3" fmla="*/ 2941675 h 4720861"/>
                    <a:gd name="connsiteX4" fmla="*/ 1722489 w 3487513"/>
                    <a:gd name="connsiteY4" fmla="*/ 1 h 4720861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9393"/>
                    <a:gd name="connsiteY0" fmla="*/ 2 h 4720868"/>
                    <a:gd name="connsiteX1" fmla="*/ 592 w 3489393"/>
                    <a:gd name="connsiteY1" fmla="*/ 2927499 h 4720868"/>
                    <a:gd name="connsiteX2" fmla="*/ 1694713 w 3489393"/>
                    <a:gd name="connsiteY2" fmla="*/ 4720858 h 4720868"/>
                    <a:gd name="connsiteX3" fmla="*/ 3488071 w 3489393"/>
                    <a:gd name="connsiteY3" fmla="*/ 2941676 h 4720868"/>
                    <a:gd name="connsiteX4" fmla="*/ 1723067 w 3489393"/>
                    <a:gd name="connsiteY4" fmla="*/ 2 h 4720868"/>
                    <a:gd name="connsiteX0" fmla="*/ 1723067 w 3488483"/>
                    <a:gd name="connsiteY0" fmla="*/ 2 h 4720872"/>
                    <a:gd name="connsiteX1" fmla="*/ 592 w 3488483"/>
                    <a:gd name="connsiteY1" fmla="*/ 2927499 h 4720872"/>
                    <a:gd name="connsiteX2" fmla="*/ 1694713 w 3488483"/>
                    <a:gd name="connsiteY2" fmla="*/ 4720858 h 4720872"/>
                    <a:gd name="connsiteX3" fmla="*/ 3488071 w 3488483"/>
                    <a:gd name="connsiteY3" fmla="*/ 2941676 h 4720872"/>
                    <a:gd name="connsiteX4" fmla="*/ 1723067 w 3488483"/>
                    <a:gd name="connsiteY4" fmla="*/ 2 h 4720872"/>
                    <a:gd name="connsiteX0" fmla="*/ 1723104 w 3488545"/>
                    <a:gd name="connsiteY0" fmla="*/ 45 h 4720915"/>
                    <a:gd name="connsiteX1" fmla="*/ 629 w 3488545"/>
                    <a:gd name="connsiteY1" fmla="*/ 2927542 h 4720915"/>
                    <a:gd name="connsiteX2" fmla="*/ 1694750 w 3488545"/>
                    <a:gd name="connsiteY2" fmla="*/ 4720901 h 4720915"/>
                    <a:gd name="connsiteX3" fmla="*/ 3488108 w 3488545"/>
                    <a:gd name="connsiteY3" fmla="*/ 2941719 h 4720915"/>
                    <a:gd name="connsiteX4" fmla="*/ 1723104 w 3488545"/>
                    <a:gd name="connsiteY4" fmla="*/ 45 h 4720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88545" h="4720915">
                      <a:moveTo>
                        <a:pt x="1723104" y="45"/>
                      </a:moveTo>
                      <a:cubicBezTo>
                        <a:pt x="1070974" y="-9406"/>
                        <a:pt x="-30087" y="1467338"/>
                        <a:pt x="629" y="2927542"/>
                      </a:cubicBezTo>
                      <a:cubicBezTo>
                        <a:pt x="31345" y="4387746"/>
                        <a:pt x="1113503" y="4718538"/>
                        <a:pt x="1694750" y="4720901"/>
                      </a:cubicBezTo>
                      <a:cubicBezTo>
                        <a:pt x="2275997" y="4723264"/>
                        <a:pt x="3462117" y="4430277"/>
                        <a:pt x="3488108" y="2941719"/>
                      </a:cubicBezTo>
                      <a:cubicBezTo>
                        <a:pt x="3514099" y="1453161"/>
                        <a:pt x="2375234" y="9496"/>
                        <a:pt x="1723104" y="45"/>
                      </a:cubicBezTo>
                      <a:close/>
                    </a:path>
                  </a:pathLst>
                </a:custGeom>
                <a:blipFill dpi="0" rotWithShape="1"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85" name="Freeform 84"/>
                <p:cNvSpPr>
                  <a:spLocks noChangeAspect="1"/>
                </p:cNvSpPr>
                <p:nvPr/>
              </p:nvSpPr>
              <p:spPr>
                <a:xfrm>
                  <a:off x="1066800" y="1662243"/>
                  <a:ext cx="448826" cy="1027924"/>
                </a:xfrm>
                <a:custGeom>
                  <a:avLst/>
                  <a:gdLst>
                    <a:gd name="connsiteX0" fmla="*/ 64418 w 448826"/>
                    <a:gd name="connsiteY0" fmla="*/ 0 h 1027924"/>
                    <a:gd name="connsiteX1" fmla="*/ 448731 w 448826"/>
                    <a:gd name="connsiteY1" fmla="*/ 640521 h 1027924"/>
                    <a:gd name="connsiteX2" fmla="*/ 58245 w 448826"/>
                    <a:gd name="connsiteY2" fmla="*/ 1027921 h 1027924"/>
                    <a:gd name="connsiteX3" fmla="*/ 6332 w 448826"/>
                    <a:gd name="connsiteY3" fmla="*/ 1024035 h 1027924"/>
                    <a:gd name="connsiteX4" fmla="*/ 0 w 448826"/>
                    <a:gd name="connsiteY4" fmla="*/ 1022660 h 1027924"/>
                    <a:gd name="connsiteX5" fmla="*/ 5180 w 448826"/>
                    <a:gd name="connsiteY5" fmla="*/ 1023048 h 1027924"/>
                    <a:gd name="connsiteX6" fmla="*/ 392424 w 448826"/>
                    <a:gd name="connsiteY6" fmla="*/ 638866 h 1027924"/>
                    <a:gd name="connsiteX7" fmla="*/ 68339 w 448826"/>
                    <a:gd name="connsiteY7" fmla="*/ 18360 h 1027924"/>
                    <a:gd name="connsiteX8" fmla="*/ 29605 w 448826"/>
                    <a:gd name="connsiteY8" fmla="*/ 8380 h 1027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8826" h="1027924">
                      <a:moveTo>
                        <a:pt x="64418" y="0"/>
                      </a:moveTo>
                      <a:cubicBezTo>
                        <a:pt x="206413" y="2058"/>
                        <a:pt x="454390" y="316402"/>
                        <a:pt x="448731" y="640521"/>
                      </a:cubicBezTo>
                      <a:cubicBezTo>
                        <a:pt x="443072" y="964641"/>
                        <a:pt x="184806" y="1028436"/>
                        <a:pt x="58245" y="1027921"/>
                      </a:cubicBezTo>
                      <a:cubicBezTo>
                        <a:pt x="42424" y="1027857"/>
                        <a:pt x="24900" y="1026675"/>
                        <a:pt x="6332" y="1024035"/>
                      </a:cubicBezTo>
                      <a:lnTo>
                        <a:pt x="0" y="1022660"/>
                      </a:lnTo>
                      <a:lnTo>
                        <a:pt x="5180" y="1023048"/>
                      </a:lnTo>
                      <a:cubicBezTo>
                        <a:pt x="130690" y="1023558"/>
                        <a:pt x="386812" y="960293"/>
                        <a:pt x="392424" y="638866"/>
                      </a:cubicBezTo>
                      <a:cubicBezTo>
                        <a:pt x="397335" y="357617"/>
                        <a:pt x="209668" y="83789"/>
                        <a:pt x="68339" y="18360"/>
                      </a:cubicBezTo>
                      <a:lnTo>
                        <a:pt x="29605" y="838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  <a:alpha val="2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86" name="Oval 85"/>
                <p:cNvSpPr/>
                <p:nvPr/>
              </p:nvSpPr>
              <p:spPr>
                <a:xfrm rot="1382746">
                  <a:off x="842815" y="1759422"/>
                  <a:ext cx="347146" cy="537215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87" name="Oval 86"/>
                <p:cNvSpPr/>
                <p:nvPr/>
              </p:nvSpPr>
              <p:spPr>
                <a:xfrm rot="1382746">
                  <a:off x="874273" y="1813651"/>
                  <a:ext cx="193205" cy="353383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88" name="Oval 87"/>
                <p:cNvSpPr/>
                <p:nvPr/>
              </p:nvSpPr>
              <p:spPr>
                <a:xfrm rot="1382746">
                  <a:off x="908422" y="1852082"/>
                  <a:ext cx="60725" cy="170880"/>
                </a:xfrm>
                <a:prstGeom prst="ellipse">
                  <a:avLst/>
                </a:prstGeom>
                <a:solidFill>
                  <a:schemeClr val="bg1">
                    <a:alpha val="6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</p:grpSp>
          <p:grpSp>
            <p:nvGrpSpPr>
              <p:cNvPr id="56" name="Group 55"/>
              <p:cNvGrpSpPr/>
              <p:nvPr/>
            </p:nvGrpSpPr>
            <p:grpSpPr>
              <a:xfrm rot="2487985">
                <a:off x="4755913" y="2996146"/>
                <a:ext cx="570236" cy="771679"/>
                <a:chOff x="762000" y="1662233"/>
                <a:chExt cx="759597" cy="1027934"/>
              </a:xfrm>
            </p:grpSpPr>
            <p:sp>
              <p:nvSpPr>
                <p:cNvPr id="79" name="Freeform 78"/>
                <p:cNvSpPr>
                  <a:spLocks noChangeAspect="1"/>
                </p:cNvSpPr>
                <p:nvPr/>
              </p:nvSpPr>
              <p:spPr>
                <a:xfrm>
                  <a:off x="762000" y="1662233"/>
                  <a:ext cx="759597" cy="1027934"/>
                </a:xfrm>
                <a:custGeom>
                  <a:avLst/>
                  <a:gdLst>
                    <a:gd name="connsiteX0" fmla="*/ 1722489 w 3487579"/>
                    <a:gd name="connsiteY0" fmla="*/ 1 h 4713773"/>
                    <a:gd name="connsiteX1" fmla="*/ 14 w 3487579"/>
                    <a:gd name="connsiteY1" fmla="*/ 2920410 h 4713773"/>
                    <a:gd name="connsiteX2" fmla="*/ 1694135 w 3487579"/>
                    <a:gd name="connsiteY2" fmla="*/ 4713769 h 4713773"/>
                    <a:gd name="connsiteX3" fmla="*/ 3487493 w 3487579"/>
                    <a:gd name="connsiteY3" fmla="*/ 2934587 h 4713773"/>
                    <a:gd name="connsiteX4" fmla="*/ 1722489 w 3487579"/>
                    <a:gd name="connsiteY4" fmla="*/ 1 h 4713773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2489 w 3487513"/>
                    <a:gd name="connsiteY0" fmla="*/ 1 h 4720861"/>
                    <a:gd name="connsiteX1" fmla="*/ 14 w 3487513"/>
                    <a:gd name="connsiteY1" fmla="*/ 2927498 h 4720861"/>
                    <a:gd name="connsiteX2" fmla="*/ 1694135 w 3487513"/>
                    <a:gd name="connsiteY2" fmla="*/ 4720857 h 4720861"/>
                    <a:gd name="connsiteX3" fmla="*/ 3487493 w 3487513"/>
                    <a:gd name="connsiteY3" fmla="*/ 2941675 h 4720861"/>
                    <a:gd name="connsiteX4" fmla="*/ 1722489 w 3487513"/>
                    <a:gd name="connsiteY4" fmla="*/ 1 h 4720861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9393"/>
                    <a:gd name="connsiteY0" fmla="*/ 2 h 4720868"/>
                    <a:gd name="connsiteX1" fmla="*/ 592 w 3489393"/>
                    <a:gd name="connsiteY1" fmla="*/ 2927499 h 4720868"/>
                    <a:gd name="connsiteX2" fmla="*/ 1694713 w 3489393"/>
                    <a:gd name="connsiteY2" fmla="*/ 4720858 h 4720868"/>
                    <a:gd name="connsiteX3" fmla="*/ 3488071 w 3489393"/>
                    <a:gd name="connsiteY3" fmla="*/ 2941676 h 4720868"/>
                    <a:gd name="connsiteX4" fmla="*/ 1723067 w 3489393"/>
                    <a:gd name="connsiteY4" fmla="*/ 2 h 4720868"/>
                    <a:gd name="connsiteX0" fmla="*/ 1723067 w 3488483"/>
                    <a:gd name="connsiteY0" fmla="*/ 2 h 4720872"/>
                    <a:gd name="connsiteX1" fmla="*/ 592 w 3488483"/>
                    <a:gd name="connsiteY1" fmla="*/ 2927499 h 4720872"/>
                    <a:gd name="connsiteX2" fmla="*/ 1694713 w 3488483"/>
                    <a:gd name="connsiteY2" fmla="*/ 4720858 h 4720872"/>
                    <a:gd name="connsiteX3" fmla="*/ 3488071 w 3488483"/>
                    <a:gd name="connsiteY3" fmla="*/ 2941676 h 4720872"/>
                    <a:gd name="connsiteX4" fmla="*/ 1723067 w 3488483"/>
                    <a:gd name="connsiteY4" fmla="*/ 2 h 4720872"/>
                    <a:gd name="connsiteX0" fmla="*/ 1723104 w 3488545"/>
                    <a:gd name="connsiteY0" fmla="*/ 45 h 4720915"/>
                    <a:gd name="connsiteX1" fmla="*/ 629 w 3488545"/>
                    <a:gd name="connsiteY1" fmla="*/ 2927542 h 4720915"/>
                    <a:gd name="connsiteX2" fmla="*/ 1694750 w 3488545"/>
                    <a:gd name="connsiteY2" fmla="*/ 4720901 h 4720915"/>
                    <a:gd name="connsiteX3" fmla="*/ 3488108 w 3488545"/>
                    <a:gd name="connsiteY3" fmla="*/ 2941719 h 4720915"/>
                    <a:gd name="connsiteX4" fmla="*/ 1723104 w 3488545"/>
                    <a:gd name="connsiteY4" fmla="*/ 45 h 4720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88545" h="4720915">
                      <a:moveTo>
                        <a:pt x="1723104" y="45"/>
                      </a:moveTo>
                      <a:cubicBezTo>
                        <a:pt x="1070974" y="-9406"/>
                        <a:pt x="-30087" y="1467338"/>
                        <a:pt x="629" y="2927542"/>
                      </a:cubicBezTo>
                      <a:cubicBezTo>
                        <a:pt x="31345" y="4387746"/>
                        <a:pt x="1113503" y="4718538"/>
                        <a:pt x="1694750" y="4720901"/>
                      </a:cubicBezTo>
                      <a:cubicBezTo>
                        <a:pt x="2275997" y="4723264"/>
                        <a:pt x="3462117" y="4430277"/>
                        <a:pt x="3488108" y="2941719"/>
                      </a:cubicBezTo>
                      <a:cubicBezTo>
                        <a:pt x="3514099" y="1453161"/>
                        <a:pt x="2375234" y="9496"/>
                        <a:pt x="1723104" y="45"/>
                      </a:cubicBezTo>
                      <a:close/>
                    </a:path>
                  </a:pathLst>
                </a:custGeom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80" name="Freeform 79"/>
                <p:cNvSpPr>
                  <a:spLocks noChangeAspect="1"/>
                </p:cNvSpPr>
                <p:nvPr/>
              </p:nvSpPr>
              <p:spPr>
                <a:xfrm>
                  <a:off x="1066800" y="1662243"/>
                  <a:ext cx="448826" cy="1027924"/>
                </a:xfrm>
                <a:custGeom>
                  <a:avLst/>
                  <a:gdLst>
                    <a:gd name="connsiteX0" fmla="*/ 64418 w 448826"/>
                    <a:gd name="connsiteY0" fmla="*/ 0 h 1027924"/>
                    <a:gd name="connsiteX1" fmla="*/ 448731 w 448826"/>
                    <a:gd name="connsiteY1" fmla="*/ 640521 h 1027924"/>
                    <a:gd name="connsiteX2" fmla="*/ 58245 w 448826"/>
                    <a:gd name="connsiteY2" fmla="*/ 1027921 h 1027924"/>
                    <a:gd name="connsiteX3" fmla="*/ 6332 w 448826"/>
                    <a:gd name="connsiteY3" fmla="*/ 1024035 h 1027924"/>
                    <a:gd name="connsiteX4" fmla="*/ 0 w 448826"/>
                    <a:gd name="connsiteY4" fmla="*/ 1022660 h 1027924"/>
                    <a:gd name="connsiteX5" fmla="*/ 5180 w 448826"/>
                    <a:gd name="connsiteY5" fmla="*/ 1023048 h 1027924"/>
                    <a:gd name="connsiteX6" fmla="*/ 392424 w 448826"/>
                    <a:gd name="connsiteY6" fmla="*/ 638866 h 1027924"/>
                    <a:gd name="connsiteX7" fmla="*/ 68339 w 448826"/>
                    <a:gd name="connsiteY7" fmla="*/ 18360 h 1027924"/>
                    <a:gd name="connsiteX8" fmla="*/ 29605 w 448826"/>
                    <a:gd name="connsiteY8" fmla="*/ 8380 h 1027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8826" h="1027924">
                      <a:moveTo>
                        <a:pt x="64418" y="0"/>
                      </a:moveTo>
                      <a:cubicBezTo>
                        <a:pt x="206413" y="2058"/>
                        <a:pt x="454390" y="316402"/>
                        <a:pt x="448731" y="640521"/>
                      </a:cubicBezTo>
                      <a:cubicBezTo>
                        <a:pt x="443072" y="964641"/>
                        <a:pt x="184806" y="1028436"/>
                        <a:pt x="58245" y="1027921"/>
                      </a:cubicBezTo>
                      <a:cubicBezTo>
                        <a:pt x="42424" y="1027857"/>
                        <a:pt x="24900" y="1026675"/>
                        <a:pt x="6332" y="1024035"/>
                      </a:cubicBezTo>
                      <a:lnTo>
                        <a:pt x="0" y="1022660"/>
                      </a:lnTo>
                      <a:lnTo>
                        <a:pt x="5180" y="1023048"/>
                      </a:lnTo>
                      <a:cubicBezTo>
                        <a:pt x="130690" y="1023558"/>
                        <a:pt x="386812" y="960293"/>
                        <a:pt x="392424" y="638866"/>
                      </a:cubicBezTo>
                      <a:cubicBezTo>
                        <a:pt x="397335" y="357617"/>
                        <a:pt x="209668" y="83789"/>
                        <a:pt x="68339" y="18360"/>
                      </a:cubicBezTo>
                      <a:lnTo>
                        <a:pt x="29605" y="838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  <a:alpha val="2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81" name="Oval 80"/>
                <p:cNvSpPr/>
                <p:nvPr/>
              </p:nvSpPr>
              <p:spPr>
                <a:xfrm rot="1382746">
                  <a:off x="842815" y="1759422"/>
                  <a:ext cx="347146" cy="537215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82" name="Oval 81"/>
                <p:cNvSpPr/>
                <p:nvPr/>
              </p:nvSpPr>
              <p:spPr>
                <a:xfrm rot="1382746">
                  <a:off x="874273" y="1813651"/>
                  <a:ext cx="193205" cy="353383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83" name="Oval 82"/>
                <p:cNvSpPr/>
                <p:nvPr/>
              </p:nvSpPr>
              <p:spPr>
                <a:xfrm rot="1382746">
                  <a:off x="908422" y="1852082"/>
                  <a:ext cx="60725" cy="170880"/>
                </a:xfrm>
                <a:prstGeom prst="ellipse">
                  <a:avLst/>
                </a:prstGeom>
                <a:solidFill>
                  <a:schemeClr val="bg1">
                    <a:alpha val="6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</p:grpSp>
          <p:sp>
            <p:nvSpPr>
              <p:cNvPr id="57" name="Freeform 56"/>
              <p:cNvSpPr/>
              <p:nvPr/>
            </p:nvSpPr>
            <p:spPr>
              <a:xfrm rot="21274886">
                <a:off x="3601427" y="3254729"/>
                <a:ext cx="1772537" cy="851329"/>
              </a:xfrm>
              <a:custGeom>
                <a:avLst/>
                <a:gdLst>
                  <a:gd name="connsiteX0" fmla="*/ 18567 w 1826514"/>
                  <a:gd name="connsiteY0" fmla="*/ 0 h 851329"/>
                  <a:gd name="connsiteX1" fmla="*/ 44352 w 1826514"/>
                  <a:gd name="connsiteY1" fmla="*/ 44051 h 851329"/>
                  <a:gd name="connsiteX2" fmla="*/ 998864 w 1826514"/>
                  <a:gd name="connsiteY2" fmla="*/ 439671 h 851329"/>
                  <a:gd name="connsiteX3" fmla="*/ 1731370 w 1826514"/>
                  <a:gd name="connsiteY3" fmla="*/ 249948 h 851329"/>
                  <a:gd name="connsiteX4" fmla="*/ 1826514 w 1826514"/>
                  <a:gd name="connsiteY4" fmla="*/ 177842 h 851329"/>
                  <a:gd name="connsiteX5" fmla="*/ 1824079 w 1826514"/>
                  <a:gd name="connsiteY5" fmla="*/ 215198 h 851329"/>
                  <a:gd name="connsiteX6" fmla="*/ 914400 w 1826514"/>
                  <a:gd name="connsiteY6" fmla="*/ 851329 h 851329"/>
                  <a:gd name="connsiteX7" fmla="*/ 0 w 1826514"/>
                  <a:gd name="connsiteY7" fmla="*/ 142750 h 851329"/>
                  <a:gd name="connsiteX8" fmla="*/ 4721 w 1826514"/>
                  <a:gd name="connsiteY8" fmla="*/ 70302 h 851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6514" h="851329">
                    <a:moveTo>
                      <a:pt x="18567" y="0"/>
                    </a:moveTo>
                    <a:lnTo>
                      <a:pt x="44352" y="44051"/>
                    </a:lnTo>
                    <a:cubicBezTo>
                      <a:pt x="201613" y="276540"/>
                      <a:pt x="569772" y="439671"/>
                      <a:pt x="998864" y="439671"/>
                    </a:cubicBezTo>
                    <a:cubicBezTo>
                      <a:pt x="1284926" y="439671"/>
                      <a:pt x="1543906" y="367169"/>
                      <a:pt x="1731370" y="249948"/>
                    </a:cubicBezTo>
                    <a:lnTo>
                      <a:pt x="1826514" y="177842"/>
                    </a:lnTo>
                    <a:lnTo>
                      <a:pt x="1824079" y="215198"/>
                    </a:lnTo>
                    <a:cubicBezTo>
                      <a:pt x="1777253" y="572503"/>
                      <a:pt x="1387846" y="851329"/>
                      <a:pt x="914400" y="851329"/>
                    </a:cubicBezTo>
                    <a:cubicBezTo>
                      <a:pt x="409391" y="851329"/>
                      <a:pt x="0" y="534087"/>
                      <a:pt x="0" y="142750"/>
                    </a:cubicBezTo>
                    <a:cubicBezTo>
                      <a:pt x="0" y="118292"/>
                      <a:pt x="1599" y="94122"/>
                      <a:pt x="4721" y="70302"/>
                    </a:cubicBezTo>
                    <a:close/>
                  </a:path>
                </a:pathLst>
              </a:custGeom>
              <a:solidFill>
                <a:srgbClr val="542201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8" name="Group 57"/>
              <p:cNvGrpSpPr/>
              <p:nvPr/>
            </p:nvGrpSpPr>
            <p:grpSpPr>
              <a:xfrm>
                <a:off x="3310531" y="3732896"/>
                <a:ext cx="2363495" cy="617529"/>
                <a:chOff x="3380763" y="3748203"/>
                <a:chExt cx="2363495" cy="617529"/>
              </a:xfrm>
            </p:grpSpPr>
            <p:sp>
              <p:nvSpPr>
                <p:cNvPr id="59" name="Freeform 58"/>
                <p:cNvSpPr/>
                <p:nvPr/>
              </p:nvSpPr>
              <p:spPr>
                <a:xfrm>
                  <a:off x="3380763" y="3794675"/>
                  <a:ext cx="596137" cy="241524"/>
                </a:xfrm>
                <a:custGeom>
                  <a:avLst/>
                  <a:gdLst>
                    <a:gd name="connsiteX0" fmla="*/ 468596 w 596137"/>
                    <a:gd name="connsiteY0" fmla="*/ 82297 h 241524"/>
                    <a:gd name="connsiteX1" fmla="*/ 236584 w 596137"/>
                    <a:gd name="connsiteY1" fmla="*/ 4959 h 241524"/>
                    <a:gd name="connsiteX2" fmla="*/ 23 w 596137"/>
                    <a:gd name="connsiteY2" fmla="*/ 218774 h 241524"/>
                    <a:gd name="connsiteX3" fmla="*/ 250232 w 596137"/>
                    <a:gd name="connsiteY3" fmla="*/ 82297 h 241524"/>
                    <a:gd name="connsiteX4" fmla="*/ 586876 w 596137"/>
                    <a:gd name="connsiteY4" fmla="*/ 241521 h 241524"/>
                    <a:gd name="connsiteX5" fmla="*/ 468596 w 596137"/>
                    <a:gd name="connsiteY5" fmla="*/ 82297 h 241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6137" h="241524">
                      <a:moveTo>
                        <a:pt x="468596" y="82297"/>
                      </a:moveTo>
                      <a:cubicBezTo>
                        <a:pt x="410214" y="42870"/>
                        <a:pt x="314679" y="-17787"/>
                        <a:pt x="236584" y="4959"/>
                      </a:cubicBezTo>
                      <a:cubicBezTo>
                        <a:pt x="158489" y="27705"/>
                        <a:pt x="-2252" y="205884"/>
                        <a:pt x="23" y="218774"/>
                      </a:cubicBezTo>
                      <a:cubicBezTo>
                        <a:pt x="2298" y="231664"/>
                        <a:pt x="152423" y="78506"/>
                        <a:pt x="250232" y="82297"/>
                      </a:cubicBezTo>
                      <a:cubicBezTo>
                        <a:pt x="348041" y="86088"/>
                        <a:pt x="546691" y="240763"/>
                        <a:pt x="586876" y="241521"/>
                      </a:cubicBezTo>
                      <a:cubicBezTo>
                        <a:pt x="627061" y="242279"/>
                        <a:pt x="526978" y="121724"/>
                        <a:pt x="468596" y="82297"/>
                      </a:cubicBezTo>
                      <a:close/>
                    </a:path>
                  </a:pathLst>
                </a:custGeom>
                <a:solidFill>
                  <a:srgbClr val="008E40"/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Freeform 59"/>
                <p:cNvSpPr/>
                <p:nvPr/>
              </p:nvSpPr>
              <p:spPr>
                <a:xfrm>
                  <a:off x="3448477" y="3878134"/>
                  <a:ext cx="578295" cy="290223"/>
                </a:xfrm>
                <a:custGeom>
                  <a:avLst/>
                  <a:gdLst>
                    <a:gd name="connsiteX0" fmla="*/ 568514 w 578295"/>
                    <a:gd name="connsiteY0" fmla="*/ 152505 h 290223"/>
                    <a:gd name="connsiteX1" fmla="*/ 436586 w 578295"/>
                    <a:gd name="connsiteY1" fmla="*/ 2379 h 290223"/>
                    <a:gd name="connsiteX2" fmla="*/ 4407 w 578295"/>
                    <a:gd name="connsiteY2" fmla="*/ 279884 h 290223"/>
                    <a:gd name="connsiteX3" fmla="*/ 227320 w 578295"/>
                    <a:gd name="connsiteY3" fmla="*/ 216194 h 290223"/>
                    <a:gd name="connsiteX4" fmla="*/ 463881 w 578295"/>
                    <a:gd name="connsiteY4" fmla="*/ 75167 h 290223"/>
                    <a:gd name="connsiteX5" fmla="*/ 559416 w 578295"/>
                    <a:gd name="connsiteY5" fmla="*/ 270785 h 290223"/>
                    <a:gd name="connsiteX6" fmla="*/ 568514 w 578295"/>
                    <a:gd name="connsiteY6" fmla="*/ 152505 h 290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8295" h="290223">
                      <a:moveTo>
                        <a:pt x="568514" y="152505"/>
                      </a:moveTo>
                      <a:cubicBezTo>
                        <a:pt x="548042" y="107771"/>
                        <a:pt x="530604" y="-18851"/>
                        <a:pt x="436586" y="2379"/>
                      </a:cubicBezTo>
                      <a:cubicBezTo>
                        <a:pt x="342568" y="23609"/>
                        <a:pt x="39285" y="244248"/>
                        <a:pt x="4407" y="279884"/>
                      </a:cubicBezTo>
                      <a:cubicBezTo>
                        <a:pt x="-30471" y="315520"/>
                        <a:pt x="150741" y="250313"/>
                        <a:pt x="227320" y="216194"/>
                      </a:cubicBezTo>
                      <a:cubicBezTo>
                        <a:pt x="303899" y="182075"/>
                        <a:pt x="408532" y="66069"/>
                        <a:pt x="463881" y="75167"/>
                      </a:cubicBezTo>
                      <a:cubicBezTo>
                        <a:pt x="519230" y="84265"/>
                        <a:pt x="545768" y="260928"/>
                        <a:pt x="559416" y="270785"/>
                      </a:cubicBezTo>
                      <a:cubicBezTo>
                        <a:pt x="573064" y="280642"/>
                        <a:pt x="588986" y="197239"/>
                        <a:pt x="568514" y="152505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Freeform 60"/>
                <p:cNvSpPr/>
                <p:nvPr/>
              </p:nvSpPr>
              <p:spPr>
                <a:xfrm>
                  <a:off x="4007432" y="3847792"/>
                  <a:ext cx="259888" cy="256651"/>
                </a:xfrm>
                <a:custGeom>
                  <a:avLst/>
                  <a:gdLst>
                    <a:gd name="connsiteX0" fmla="*/ 461 w 259888"/>
                    <a:gd name="connsiteY0" fmla="*/ 255635 h 256651"/>
                    <a:gd name="connsiteX1" fmla="*/ 68699 w 259888"/>
                    <a:gd name="connsiteY1" fmla="*/ 877 h 256651"/>
                    <a:gd name="connsiteX2" fmla="*/ 259768 w 259888"/>
                    <a:gd name="connsiteY2" fmla="*/ 169199 h 256651"/>
                    <a:gd name="connsiteX3" fmla="*/ 95995 w 259888"/>
                    <a:gd name="connsiteY3" fmla="*/ 91862 h 256651"/>
                    <a:gd name="connsiteX4" fmla="*/ 461 w 259888"/>
                    <a:gd name="connsiteY4" fmla="*/ 255635 h 256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9888" h="256651">
                      <a:moveTo>
                        <a:pt x="461" y="255635"/>
                      </a:moveTo>
                      <a:cubicBezTo>
                        <a:pt x="-4088" y="240471"/>
                        <a:pt x="25481" y="15283"/>
                        <a:pt x="68699" y="877"/>
                      </a:cubicBezTo>
                      <a:cubicBezTo>
                        <a:pt x="111917" y="-13529"/>
                        <a:pt x="255219" y="154035"/>
                        <a:pt x="259768" y="169199"/>
                      </a:cubicBezTo>
                      <a:cubicBezTo>
                        <a:pt x="264317" y="184363"/>
                        <a:pt x="138455" y="72148"/>
                        <a:pt x="95995" y="91862"/>
                      </a:cubicBezTo>
                      <a:cubicBezTo>
                        <a:pt x="53535" y="111575"/>
                        <a:pt x="5010" y="270799"/>
                        <a:pt x="461" y="255635"/>
                      </a:cubicBezTo>
                      <a:close/>
                    </a:path>
                  </a:pathLst>
                </a:custGeom>
                <a:solidFill>
                  <a:srgbClr val="008E40"/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Freeform 61"/>
                <p:cNvSpPr/>
                <p:nvPr/>
              </p:nvSpPr>
              <p:spPr>
                <a:xfrm>
                  <a:off x="3994188" y="3989580"/>
                  <a:ext cx="386763" cy="164770"/>
                </a:xfrm>
                <a:custGeom>
                  <a:avLst/>
                  <a:gdLst>
                    <a:gd name="connsiteX0" fmla="*/ 57 w 386763"/>
                    <a:gd name="connsiteY0" fmla="*/ 136593 h 164770"/>
                    <a:gd name="connsiteX1" fmla="*/ 127436 w 386763"/>
                    <a:gd name="connsiteY1" fmla="*/ 116 h 164770"/>
                    <a:gd name="connsiteX2" fmla="*/ 386743 w 386763"/>
                    <a:gd name="connsiteY2" fmla="*/ 163889 h 164770"/>
                    <a:gd name="connsiteX3" fmla="*/ 141084 w 386763"/>
                    <a:gd name="connsiteY3" fmla="*/ 68354 h 164770"/>
                    <a:gd name="connsiteX4" fmla="*/ 57 w 386763"/>
                    <a:gd name="connsiteY4" fmla="*/ 136593 h 164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6763" h="164770">
                      <a:moveTo>
                        <a:pt x="57" y="136593"/>
                      </a:moveTo>
                      <a:cubicBezTo>
                        <a:pt x="-2218" y="125220"/>
                        <a:pt x="62988" y="-4433"/>
                        <a:pt x="127436" y="116"/>
                      </a:cubicBezTo>
                      <a:cubicBezTo>
                        <a:pt x="191884" y="4665"/>
                        <a:pt x="384468" y="152516"/>
                        <a:pt x="386743" y="163889"/>
                      </a:cubicBezTo>
                      <a:cubicBezTo>
                        <a:pt x="389018" y="175262"/>
                        <a:pt x="201741" y="72903"/>
                        <a:pt x="141084" y="68354"/>
                      </a:cubicBezTo>
                      <a:cubicBezTo>
                        <a:pt x="80427" y="63805"/>
                        <a:pt x="2332" y="147966"/>
                        <a:pt x="57" y="136593"/>
                      </a:cubicBezTo>
                      <a:close/>
                    </a:path>
                  </a:pathLst>
                </a:custGeom>
                <a:solidFill>
                  <a:srgbClr val="008E40"/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Freeform 62"/>
                <p:cNvSpPr/>
                <p:nvPr/>
              </p:nvSpPr>
              <p:spPr>
                <a:xfrm>
                  <a:off x="3707609" y="4015734"/>
                  <a:ext cx="301563" cy="239207"/>
                </a:xfrm>
                <a:custGeom>
                  <a:avLst/>
                  <a:gdLst>
                    <a:gd name="connsiteX0" fmla="*/ 291185 w 301563"/>
                    <a:gd name="connsiteY0" fmla="*/ 142284 h 239207"/>
                    <a:gd name="connsiteX1" fmla="*/ 272988 w 301563"/>
                    <a:gd name="connsiteY1" fmla="*/ 1257 h 239207"/>
                    <a:gd name="connsiteX2" fmla="*/ 33 w 301563"/>
                    <a:gd name="connsiteY2" fmla="*/ 237818 h 239207"/>
                    <a:gd name="connsiteX3" fmla="*/ 254791 w 301563"/>
                    <a:gd name="connsiteY3" fmla="*/ 101341 h 239207"/>
                    <a:gd name="connsiteX4" fmla="*/ 291185 w 301563"/>
                    <a:gd name="connsiteY4" fmla="*/ 142284 h 239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1563" h="239207">
                      <a:moveTo>
                        <a:pt x="291185" y="142284"/>
                      </a:moveTo>
                      <a:cubicBezTo>
                        <a:pt x="294218" y="125603"/>
                        <a:pt x="321513" y="-14665"/>
                        <a:pt x="272988" y="1257"/>
                      </a:cubicBezTo>
                      <a:cubicBezTo>
                        <a:pt x="224463" y="17179"/>
                        <a:pt x="3066" y="221137"/>
                        <a:pt x="33" y="237818"/>
                      </a:cubicBezTo>
                      <a:cubicBezTo>
                        <a:pt x="-3000" y="254499"/>
                        <a:pt x="202475" y="115747"/>
                        <a:pt x="254791" y="101341"/>
                      </a:cubicBezTo>
                      <a:cubicBezTo>
                        <a:pt x="307107" y="86935"/>
                        <a:pt x="288152" y="158965"/>
                        <a:pt x="291185" y="142284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" name="Freeform 63"/>
                <p:cNvSpPr/>
                <p:nvPr/>
              </p:nvSpPr>
              <p:spPr>
                <a:xfrm>
                  <a:off x="4021513" y="3892737"/>
                  <a:ext cx="182021" cy="424516"/>
                </a:xfrm>
                <a:custGeom>
                  <a:avLst/>
                  <a:gdLst>
                    <a:gd name="connsiteX0" fmla="*/ 27 w 182021"/>
                    <a:gd name="connsiteY0" fmla="*/ 237985 h 424516"/>
                    <a:gd name="connsiteX1" fmla="*/ 100111 w 182021"/>
                    <a:gd name="connsiteY1" fmla="*/ 69663 h 424516"/>
                    <a:gd name="connsiteX2" fmla="*/ 100111 w 182021"/>
                    <a:gd name="connsiteY2" fmla="*/ 424505 h 424516"/>
                    <a:gd name="connsiteX3" fmla="*/ 181997 w 182021"/>
                    <a:gd name="connsiteY3" fmla="*/ 56015 h 424516"/>
                    <a:gd name="connsiteX4" fmla="*/ 91012 w 182021"/>
                    <a:gd name="connsiteY4" fmla="*/ 15072 h 424516"/>
                    <a:gd name="connsiteX5" fmla="*/ 27 w 182021"/>
                    <a:gd name="connsiteY5" fmla="*/ 237985 h 424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2021" h="424516">
                      <a:moveTo>
                        <a:pt x="27" y="237985"/>
                      </a:moveTo>
                      <a:cubicBezTo>
                        <a:pt x="1544" y="247084"/>
                        <a:pt x="83430" y="38576"/>
                        <a:pt x="100111" y="69663"/>
                      </a:cubicBezTo>
                      <a:cubicBezTo>
                        <a:pt x="116792" y="100750"/>
                        <a:pt x="86463" y="426780"/>
                        <a:pt x="100111" y="424505"/>
                      </a:cubicBezTo>
                      <a:cubicBezTo>
                        <a:pt x="113759" y="422230"/>
                        <a:pt x="183513" y="124254"/>
                        <a:pt x="181997" y="56015"/>
                      </a:cubicBezTo>
                      <a:cubicBezTo>
                        <a:pt x="180481" y="-12224"/>
                        <a:pt x="122098" y="-7674"/>
                        <a:pt x="91012" y="15072"/>
                      </a:cubicBezTo>
                      <a:cubicBezTo>
                        <a:pt x="59926" y="37818"/>
                        <a:pt x="-1490" y="228886"/>
                        <a:pt x="27" y="237985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65" name="Group 64"/>
                <p:cNvGrpSpPr/>
                <p:nvPr/>
              </p:nvGrpSpPr>
              <p:grpSpPr>
                <a:xfrm flipH="1">
                  <a:off x="4095389" y="3843154"/>
                  <a:ext cx="1000188" cy="522578"/>
                  <a:chOff x="6034966" y="3323296"/>
                  <a:chExt cx="1000188" cy="522578"/>
                </a:xfrm>
              </p:grpSpPr>
              <p:sp>
                <p:nvSpPr>
                  <p:cNvPr id="73" name="Freeform 72"/>
                  <p:cNvSpPr/>
                  <p:nvPr/>
                </p:nvSpPr>
                <p:spPr>
                  <a:xfrm>
                    <a:off x="6034966" y="3323296"/>
                    <a:ext cx="596137" cy="241524"/>
                  </a:xfrm>
                  <a:custGeom>
                    <a:avLst/>
                    <a:gdLst>
                      <a:gd name="connsiteX0" fmla="*/ 468596 w 596137"/>
                      <a:gd name="connsiteY0" fmla="*/ 82297 h 241524"/>
                      <a:gd name="connsiteX1" fmla="*/ 236584 w 596137"/>
                      <a:gd name="connsiteY1" fmla="*/ 4959 h 241524"/>
                      <a:gd name="connsiteX2" fmla="*/ 23 w 596137"/>
                      <a:gd name="connsiteY2" fmla="*/ 218774 h 241524"/>
                      <a:gd name="connsiteX3" fmla="*/ 250232 w 596137"/>
                      <a:gd name="connsiteY3" fmla="*/ 82297 h 241524"/>
                      <a:gd name="connsiteX4" fmla="*/ 586876 w 596137"/>
                      <a:gd name="connsiteY4" fmla="*/ 241521 h 241524"/>
                      <a:gd name="connsiteX5" fmla="*/ 468596 w 596137"/>
                      <a:gd name="connsiteY5" fmla="*/ 82297 h 2415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6137" h="241524">
                        <a:moveTo>
                          <a:pt x="468596" y="82297"/>
                        </a:moveTo>
                        <a:cubicBezTo>
                          <a:pt x="410214" y="42870"/>
                          <a:pt x="314679" y="-17787"/>
                          <a:pt x="236584" y="4959"/>
                        </a:cubicBezTo>
                        <a:cubicBezTo>
                          <a:pt x="158489" y="27705"/>
                          <a:pt x="-2252" y="205884"/>
                          <a:pt x="23" y="218774"/>
                        </a:cubicBezTo>
                        <a:cubicBezTo>
                          <a:pt x="2298" y="231664"/>
                          <a:pt x="152423" y="78506"/>
                          <a:pt x="250232" y="82297"/>
                        </a:cubicBezTo>
                        <a:cubicBezTo>
                          <a:pt x="348041" y="86088"/>
                          <a:pt x="546691" y="240763"/>
                          <a:pt x="586876" y="241521"/>
                        </a:cubicBezTo>
                        <a:cubicBezTo>
                          <a:pt x="627061" y="242279"/>
                          <a:pt x="526978" y="121724"/>
                          <a:pt x="468596" y="82297"/>
                        </a:cubicBezTo>
                        <a:close/>
                      </a:path>
                    </a:pathLst>
                  </a:custGeom>
                  <a:solidFill>
                    <a:srgbClr val="008E40"/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4" name="Freeform 73"/>
                  <p:cNvSpPr/>
                  <p:nvPr/>
                </p:nvSpPr>
                <p:spPr>
                  <a:xfrm>
                    <a:off x="6102680" y="3406755"/>
                    <a:ext cx="578295" cy="290223"/>
                  </a:xfrm>
                  <a:custGeom>
                    <a:avLst/>
                    <a:gdLst>
                      <a:gd name="connsiteX0" fmla="*/ 568514 w 578295"/>
                      <a:gd name="connsiteY0" fmla="*/ 152505 h 290223"/>
                      <a:gd name="connsiteX1" fmla="*/ 436586 w 578295"/>
                      <a:gd name="connsiteY1" fmla="*/ 2379 h 290223"/>
                      <a:gd name="connsiteX2" fmla="*/ 4407 w 578295"/>
                      <a:gd name="connsiteY2" fmla="*/ 279884 h 290223"/>
                      <a:gd name="connsiteX3" fmla="*/ 227320 w 578295"/>
                      <a:gd name="connsiteY3" fmla="*/ 216194 h 290223"/>
                      <a:gd name="connsiteX4" fmla="*/ 463881 w 578295"/>
                      <a:gd name="connsiteY4" fmla="*/ 75167 h 290223"/>
                      <a:gd name="connsiteX5" fmla="*/ 559416 w 578295"/>
                      <a:gd name="connsiteY5" fmla="*/ 270785 h 290223"/>
                      <a:gd name="connsiteX6" fmla="*/ 568514 w 578295"/>
                      <a:gd name="connsiteY6" fmla="*/ 152505 h 2902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8295" h="290223">
                        <a:moveTo>
                          <a:pt x="568514" y="152505"/>
                        </a:moveTo>
                        <a:cubicBezTo>
                          <a:pt x="548042" y="107771"/>
                          <a:pt x="530604" y="-18851"/>
                          <a:pt x="436586" y="2379"/>
                        </a:cubicBezTo>
                        <a:cubicBezTo>
                          <a:pt x="342568" y="23609"/>
                          <a:pt x="39285" y="244248"/>
                          <a:pt x="4407" y="279884"/>
                        </a:cubicBezTo>
                        <a:cubicBezTo>
                          <a:pt x="-30471" y="315520"/>
                          <a:pt x="150741" y="250313"/>
                          <a:pt x="227320" y="216194"/>
                        </a:cubicBezTo>
                        <a:cubicBezTo>
                          <a:pt x="303899" y="182075"/>
                          <a:pt x="408532" y="66069"/>
                          <a:pt x="463881" y="75167"/>
                        </a:cubicBezTo>
                        <a:cubicBezTo>
                          <a:pt x="519230" y="84265"/>
                          <a:pt x="545768" y="260928"/>
                          <a:pt x="559416" y="270785"/>
                        </a:cubicBezTo>
                        <a:cubicBezTo>
                          <a:pt x="573064" y="280642"/>
                          <a:pt x="588986" y="197239"/>
                          <a:pt x="568514" y="152505"/>
                        </a:cubicBezTo>
                        <a:close/>
                      </a:path>
                    </a:pathLst>
                  </a:custGeom>
                  <a:solidFill>
                    <a:srgbClr val="00B050"/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5" name="Freeform 74"/>
                  <p:cNvSpPr/>
                  <p:nvPr/>
                </p:nvSpPr>
                <p:spPr>
                  <a:xfrm>
                    <a:off x="6661635" y="3376413"/>
                    <a:ext cx="259888" cy="256651"/>
                  </a:xfrm>
                  <a:custGeom>
                    <a:avLst/>
                    <a:gdLst>
                      <a:gd name="connsiteX0" fmla="*/ 461 w 259888"/>
                      <a:gd name="connsiteY0" fmla="*/ 255635 h 256651"/>
                      <a:gd name="connsiteX1" fmla="*/ 68699 w 259888"/>
                      <a:gd name="connsiteY1" fmla="*/ 877 h 256651"/>
                      <a:gd name="connsiteX2" fmla="*/ 259768 w 259888"/>
                      <a:gd name="connsiteY2" fmla="*/ 169199 h 256651"/>
                      <a:gd name="connsiteX3" fmla="*/ 95995 w 259888"/>
                      <a:gd name="connsiteY3" fmla="*/ 91862 h 256651"/>
                      <a:gd name="connsiteX4" fmla="*/ 461 w 259888"/>
                      <a:gd name="connsiteY4" fmla="*/ 255635 h 256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9888" h="256651">
                        <a:moveTo>
                          <a:pt x="461" y="255635"/>
                        </a:moveTo>
                        <a:cubicBezTo>
                          <a:pt x="-4088" y="240471"/>
                          <a:pt x="25481" y="15283"/>
                          <a:pt x="68699" y="877"/>
                        </a:cubicBezTo>
                        <a:cubicBezTo>
                          <a:pt x="111917" y="-13529"/>
                          <a:pt x="255219" y="154035"/>
                          <a:pt x="259768" y="169199"/>
                        </a:cubicBezTo>
                        <a:cubicBezTo>
                          <a:pt x="264317" y="184363"/>
                          <a:pt x="138455" y="72148"/>
                          <a:pt x="95995" y="91862"/>
                        </a:cubicBezTo>
                        <a:cubicBezTo>
                          <a:pt x="53535" y="111575"/>
                          <a:pt x="5010" y="270799"/>
                          <a:pt x="461" y="255635"/>
                        </a:cubicBezTo>
                        <a:close/>
                      </a:path>
                    </a:pathLst>
                  </a:custGeom>
                  <a:solidFill>
                    <a:srgbClr val="008E40"/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6" name="Freeform 75"/>
                  <p:cNvSpPr/>
                  <p:nvPr/>
                </p:nvSpPr>
                <p:spPr>
                  <a:xfrm>
                    <a:off x="6648391" y="3518201"/>
                    <a:ext cx="386763" cy="164770"/>
                  </a:xfrm>
                  <a:custGeom>
                    <a:avLst/>
                    <a:gdLst>
                      <a:gd name="connsiteX0" fmla="*/ 57 w 386763"/>
                      <a:gd name="connsiteY0" fmla="*/ 136593 h 164770"/>
                      <a:gd name="connsiteX1" fmla="*/ 127436 w 386763"/>
                      <a:gd name="connsiteY1" fmla="*/ 116 h 164770"/>
                      <a:gd name="connsiteX2" fmla="*/ 386743 w 386763"/>
                      <a:gd name="connsiteY2" fmla="*/ 163889 h 164770"/>
                      <a:gd name="connsiteX3" fmla="*/ 141084 w 386763"/>
                      <a:gd name="connsiteY3" fmla="*/ 68354 h 164770"/>
                      <a:gd name="connsiteX4" fmla="*/ 57 w 386763"/>
                      <a:gd name="connsiteY4" fmla="*/ 136593 h 1647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6763" h="164770">
                        <a:moveTo>
                          <a:pt x="57" y="136593"/>
                        </a:moveTo>
                        <a:cubicBezTo>
                          <a:pt x="-2218" y="125220"/>
                          <a:pt x="62988" y="-4433"/>
                          <a:pt x="127436" y="116"/>
                        </a:cubicBezTo>
                        <a:cubicBezTo>
                          <a:pt x="191884" y="4665"/>
                          <a:pt x="384468" y="152516"/>
                          <a:pt x="386743" y="163889"/>
                        </a:cubicBezTo>
                        <a:cubicBezTo>
                          <a:pt x="389018" y="175262"/>
                          <a:pt x="201741" y="72903"/>
                          <a:pt x="141084" y="68354"/>
                        </a:cubicBezTo>
                        <a:cubicBezTo>
                          <a:pt x="80427" y="63805"/>
                          <a:pt x="2332" y="147966"/>
                          <a:pt x="57" y="136593"/>
                        </a:cubicBezTo>
                        <a:close/>
                      </a:path>
                    </a:pathLst>
                  </a:custGeom>
                  <a:solidFill>
                    <a:srgbClr val="008E40"/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7" name="Freeform 76"/>
                  <p:cNvSpPr/>
                  <p:nvPr/>
                </p:nvSpPr>
                <p:spPr>
                  <a:xfrm>
                    <a:off x="6361812" y="3544355"/>
                    <a:ext cx="301563" cy="239207"/>
                  </a:xfrm>
                  <a:custGeom>
                    <a:avLst/>
                    <a:gdLst>
                      <a:gd name="connsiteX0" fmla="*/ 291185 w 301563"/>
                      <a:gd name="connsiteY0" fmla="*/ 142284 h 239207"/>
                      <a:gd name="connsiteX1" fmla="*/ 272988 w 301563"/>
                      <a:gd name="connsiteY1" fmla="*/ 1257 h 239207"/>
                      <a:gd name="connsiteX2" fmla="*/ 33 w 301563"/>
                      <a:gd name="connsiteY2" fmla="*/ 237818 h 239207"/>
                      <a:gd name="connsiteX3" fmla="*/ 254791 w 301563"/>
                      <a:gd name="connsiteY3" fmla="*/ 101341 h 239207"/>
                      <a:gd name="connsiteX4" fmla="*/ 291185 w 301563"/>
                      <a:gd name="connsiteY4" fmla="*/ 142284 h 239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1563" h="239207">
                        <a:moveTo>
                          <a:pt x="291185" y="142284"/>
                        </a:moveTo>
                        <a:cubicBezTo>
                          <a:pt x="294218" y="125603"/>
                          <a:pt x="321513" y="-14665"/>
                          <a:pt x="272988" y="1257"/>
                        </a:cubicBezTo>
                        <a:cubicBezTo>
                          <a:pt x="224463" y="17179"/>
                          <a:pt x="3066" y="221137"/>
                          <a:pt x="33" y="237818"/>
                        </a:cubicBezTo>
                        <a:cubicBezTo>
                          <a:pt x="-3000" y="254499"/>
                          <a:pt x="202475" y="115747"/>
                          <a:pt x="254791" y="101341"/>
                        </a:cubicBezTo>
                        <a:cubicBezTo>
                          <a:pt x="307107" y="86935"/>
                          <a:pt x="288152" y="158965"/>
                          <a:pt x="291185" y="142284"/>
                        </a:cubicBezTo>
                        <a:close/>
                      </a:path>
                    </a:pathLst>
                  </a:custGeom>
                  <a:solidFill>
                    <a:srgbClr val="00B050"/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8" name="Freeform 77"/>
                  <p:cNvSpPr/>
                  <p:nvPr/>
                </p:nvSpPr>
                <p:spPr>
                  <a:xfrm>
                    <a:off x="6675716" y="3421358"/>
                    <a:ext cx="182021" cy="424516"/>
                  </a:xfrm>
                  <a:custGeom>
                    <a:avLst/>
                    <a:gdLst>
                      <a:gd name="connsiteX0" fmla="*/ 27 w 182021"/>
                      <a:gd name="connsiteY0" fmla="*/ 237985 h 424516"/>
                      <a:gd name="connsiteX1" fmla="*/ 100111 w 182021"/>
                      <a:gd name="connsiteY1" fmla="*/ 69663 h 424516"/>
                      <a:gd name="connsiteX2" fmla="*/ 100111 w 182021"/>
                      <a:gd name="connsiteY2" fmla="*/ 424505 h 424516"/>
                      <a:gd name="connsiteX3" fmla="*/ 181997 w 182021"/>
                      <a:gd name="connsiteY3" fmla="*/ 56015 h 424516"/>
                      <a:gd name="connsiteX4" fmla="*/ 91012 w 182021"/>
                      <a:gd name="connsiteY4" fmla="*/ 15072 h 424516"/>
                      <a:gd name="connsiteX5" fmla="*/ 27 w 182021"/>
                      <a:gd name="connsiteY5" fmla="*/ 237985 h 42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82021" h="424516">
                        <a:moveTo>
                          <a:pt x="27" y="237985"/>
                        </a:moveTo>
                        <a:cubicBezTo>
                          <a:pt x="1544" y="247084"/>
                          <a:pt x="83430" y="38576"/>
                          <a:pt x="100111" y="69663"/>
                        </a:cubicBezTo>
                        <a:cubicBezTo>
                          <a:pt x="116792" y="100750"/>
                          <a:pt x="86463" y="426780"/>
                          <a:pt x="100111" y="424505"/>
                        </a:cubicBezTo>
                        <a:cubicBezTo>
                          <a:pt x="113759" y="422230"/>
                          <a:pt x="183513" y="124254"/>
                          <a:pt x="181997" y="56015"/>
                        </a:cubicBezTo>
                        <a:cubicBezTo>
                          <a:pt x="180481" y="-12224"/>
                          <a:pt x="122098" y="-7674"/>
                          <a:pt x="91012" y="15072"/>
                        </a:cubicBezTo>
                        <a:cubicBezTo>
                          <a:pt x="59926" y="37818"/>
                          <a:pt x="-1490" y="228886"/>
                          <a:pt x="27" y="237985"/>
                        </a:cubicBezTo>
                        <a:close/>
                      </a:path>
                    </a:pathLst>
                  </a:custGeom>
                  <a:solidFill>
                    <a:srgbClr val="76B531"/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6" name="Group 65"/>
                <p:cNvGrpSpPr/>
                <p:nvPr/>
              </p:nvGrpSpPr>
              <p:grpSpPr>
                <a:xfrm flipH="1">
                  <a:off x="4744070" y="3748203"/>
                  <a:ext cx="1000188" cy="522578"/>
                  <a:chOff x="5857810" y="3728247"/>
                  <a:chExt cx="1000188" cy="522578"/>
                </a:xfrm>
              </p:grpSpPr>
              <p:sp>
                <p:nvSpPr>
                  <p:cNvPr id="67" name="Freeform 66"/>
                  <p:cNvSpPr/>
                  <p:nvPr/>
                </p:nvSpPr>
                <p:spPr>
                  <a:xfrm>
                    <a:off x="5857810" y="3728247"/>
                    <a:ext cx="596137" cy="241524"/>
                  </a:xfrm>
                  <a:custGeom>
                    <a:avLst/>
                    <a:gdLst>
                      <a:gd name="connsiteX0" fmla="*/ 468596 w 596137"/>
                      <a:gd name="connsiteY0" fmla="*/ 82297 h 241524"/>
                      <a:gd name="connsiteX1" fmla="*/ 236584 w 596137"/>
                      <a:gd name="connsiteY1" fmla="*/ 4959 h 241524"/>
                      <a:gd name="connsiteX2" fmla="*/ 23 w 596137"/>
                      <a:gd name="connsiteY2" fmla="*/ 218774 h 241524"/>
                      <a:gd name="connsiteX3" fmla="*/ 250232 w 596137"/>
                      <a:gd name="connsiteY3" fmla="*/ 82297 h 241524"/>
                      <a:gd name="connsiteX4" fmla="*/ 586876 w 596137"/>
                      <a:gd name="connsiteY4" fmla="*/ 241521 h 241524"/>
                      <a:gd name="connsiteX5" fmla="*/ 468596 w 596137"/>
                      <a:gd name="connsiteY5" fmla="*/ 82297 h 2415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6137" h="241524">
                        <a:moveTo>
                          <a:pt x="468596" y="82297"/>
                        </a:moveTo>
                        <a:cubicBezTo>
                          <a:pt x="410214" y="42870"/>
                          <a:pt x="314679" y="-17787"/>
                          <a:pt x="236584" y="4959"/>
                        </a:cubicBezTo>
                        <a:cubicBezTo>
                          <a:pt x="158489" y="27705"/>
                          <a:pt x="-2252" y="205884"/>
                          <a:pt x="23" y="218774"/>
                        </a:cubicBezTo>
                        <a:cubicBezTo>
                          <a:pt x="2298" y="231664"/>
                          <a:pt x="152423" y="78506"/>
                          <a:pt x="250232" y="82297"/>
                        </a:cubicBezTo>
                        <a:cubicBezTo>
                          <a:pt x="348041" y="86088"/>
                          <a:pt x="546691" y="240763"/>
                          <a:pt x="586876" y="241521"/>
                        </a:cubicBezTo>
                        <a:cubicBezTo>
                          <a:pt x="627061" y="242279"/>
                          <a:pt x="526978" y="121724"/>
                          <a:pt x="468596" y="82297"/>
                        </a:cubicBezTo>
                        <a:close/>
                      </a:path>
                    </a:pathLst>
                  </a:custGeom>
                  <a:solidFill>
                    <a:srgbClr val="008E40"/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8" name="Freeform 67"/>
                  <p:cNvSpPr/>
                  <p:nvPr/>
                </p:nvSpPr>
                <p:spPr>
                  <a:xfrm>
                    <a:off x="5925524" y="3811706"/>
                    <a:ext cx="578295" cy="290223"/>
                  </a:xfrm>
                  <a:custGeom>
                    <a:avLst/>
                    <a:gdLst>
                      <a:gd name="connsiteX0" fmla="*/ 568514 w 578295"/>
                      <a:gd name="connsiteY0" fmla="*/ 152505 h 290223"/>
                      <a:gd name="connsiteX1" fmla="*/ 436586 w 578295"/>
                      <a:gd name="connsiteY1" fmla="*/ 2379 h 290223"/>
                      <a:gd name="connsiteX2" fmla="*/ 4407 w 578295"/>
                      <a:gd name="connsiteY2" fmla="*/ 279884 h 290223"/>
                      <a:gd name="connsiteX3" fmla="*/ 227320 w 578295"/>
                      <a:gd name="connsiteY3" fmla="*/ 216194 h 290223"/>
                      <a:gd name="connsiteX4" fmla="*/ 463881 w 578295"/>
                      <a:gd name="connsiteY4" fmla="*/ 75167 h 290223"/>
                      <a:gd name="connsiteX5" fmla="*/ 559416 w 578295"/>
                      <a:gd name="connsiteY5" fmla="*/ 270785 h 290223"/>
                      <a:gd name="connsiteX6" fmla="*/ 568514 w 578295"/>
                      <a:gd name="connsiteY6" fmla="*/ 152505 h 2902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8295" h="290223">
                        <a:moveTo>
                          <a:pt x="568514" y="152505"/>
                        </a:moveTo>
                        <a:cubicBezTo>
                          <a:pt x="548042" y="107771"/>
                          <a:pt x="530604" y="-18851"/>
                          <a:pt x="436586" y="2379"/>
                        </a:cubicBezTo>
                        <a:cubicBezTo>
                          <a:pt x="342568" y="23609"/>
                          <a:pt x="39285" y="244248"/>
                          <a:pt x="4407" y="279884"/>
                        </a:cubicBezTo>
                        <a:cubicBezTo>
                          <a:pt x="-30471" y="315520"/>
                          <a:pt x="150741" y="250313"/>
                          <a:pt x="227320" y="216194"/>
                        </a:cubicBezTo>
                        <a:cubicBezTo>
                          <a:pt x="303899" y="182075"/>
                          <a:pt x="408532" y="66069"/>
                          <a:pt x="463881" y="75167"/>
                        </a:cubicBezTo>
                        <a:cubicBezTo>
                          <a:pt x="519230" y="84265"/>
                          <a:pt x="545768" y="260928"/>
                          <a:pt x="559416" y="270785"/>
                        </a:cubicBezTo>
                        <a:cubicBezTo>
                          <a:pt x="573064" y="280642"/>
                          <a:pt x="588986" y="197239"/>
                          <a:pt x="568514" y="152505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9" name="Freeform 68"/>
                  <p:cNvSpPr/>
                  <p:nvPr/>
                </p:nvSpPr>
                <p:spPr>
                  <a:xfrm>
                    <a:off x="6484479" y="3781364"/>
                    <a:ext cx="259888" cy="256651"/>
                  </a:xfrm>
                  <a:custGeom>
                    <a:avLst/>
                    <a:gdLst>
                      <a:gd name="connsiteX0" fmla="*/ 461 w 259888"/>
                      <a:gd name="connsiteY0" fmla="*/ 255635 h 256651"/>
                      <a:gd name="connsiteX1" fmla="*/ 68699 w 259888"/>
                      <a:gd name="connsiteY1" fmla="*/ 877 h 256651"/>
                      <a:gd name="connsiteX2" fmla="*/ 259768 w 259888"/>
                      <a:gd name="connsiteY2" fmla="*/ 169199 h 256651"/>
                      <a:gd name="connsiteX3" fmla="*/ 95995 w 259888"/>
                      <a:gd name="connsiteY3" fmla="*/ 91862 h 256651"/>
                      <a:gd name="connsiteX4" fmla="*/ 461 w 259888"/>
                      <a:gd name="connsiteY4" fmla="*/ 255635 h 256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9888" h="256651">
                        <a:moveTo>
                          <a:pt x="461" y="255635"/>
                        </a:moveTo>
                        <a:cubicBezTo>
                          <a:pt x="-4088" y="240471"/>
                          <a:pt x="25481" y="15283"/>
                          <a:pt x="68699" y="877"/>
                        </a:cubicBezTo>
                        <a:cubicBezTo>
                          <a:pt x="111917" y="-13529"/>
                          <a:pt x="255219" y="154035"/>
                          <a:pt x="259768" y="169199"/>
                        </a:cubicBezTo>
                        <a:cubicBezTo>
                          <a:pt x="264317" y="184363"/>
                          <a:pt x="138455" y="72148"/>
                          <a:pt x="95995" y="91862"/>
                        </a:cubicBezTo>
                        <a:cubicBezTo>
                          <a:pt x="53535" y="111575"/>
                          <a:pt x="5010" y="270799"/>
                          <a:pt x="461" y="255635"/>
                        </a:cubicBezTo>
                        <a:close/>
                      </a:path>
                    </a:pathLst>
                  </a:custGeom>
                  <a:solidFill>
                    <a:srgbClr val="008E40"/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0" name="Freeform 69"/>
                  <p:cNvSpPr/>
                  <p:nvPr/>
                </p:nvSpPr>
                <p:spPr>
                  <a:xfrm>
                    <a:off x="6471235" y="3923152"/>
                    <a:ext cx="386763" cy="164770"/>
                  </a:xfrm>
                  <a:custGeom>
                    <a:avLst/>
                    <a:gdLst>
                      <a:gd name="connsiteX0" fmla="*/ 57 w 386763"/>
                      <a:gd name="connsiteY0" fmla="*/ 136593 h 164770"/>
                      <a:gd name="connsiteX1" fmla="*/ 127436 w 386763"/>
                      <a:gd name="connsiteY1" fmla="*/ 116 h 164770"/>
                      <a:gd name="connsiteX2" fmla="*/ 386743 w 386763"/>
                      <a:gd name="connsiteY2" fmla="*/ 163889 h 164770"/>
                      <a:gd name="connsiteX3" fmla="*/ 141084 w 386763"/>
                      <a:gd name="connsiteY3" fmla="*/ 68354 h 164770"/>
                      <a:gd name="connsiteX4" fmla="*/ 57 w 386763"/>
                      <a:gd name="connsiteY4" fmla="*/ 136593 h 1647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6763" h="164770">
                        <a:moveTo>
                          <a:pt x="57" y="136593"/>
                        </a:moveTo>
                        <a:cubicBezTo>
                          <a:pt x="-2218" y="125220"/>
                          <a:pt x="62988" y="-4433"/>
                          <a:pt x="127436" y="116"/>
                        </a:cubicBezTo>
                        <a:cubicBezTo>
                          <a:pt x="191884" y="4665"/>
                          <a:pt x="384468" y="152516"/>
                          <a:pt x="386743" y="163889"/>
                        </a:cubicBezTo>
                        <a:cubicBezTo>
                          <a:pt x="389018" y="175262"/>
                          <a:pt x="201741" y="72903"/>
                          <a:pt x="141084" y="68354"/>
                        </a:cubicBezTo>
                        <a:cubicBezTo>
                          <a:pt x="80427" y="63805"/>
                          <a:pt x="2332" y="147966"/>
                          <a:pt x="57" y="136593"/>
                        </a:cubicBezTo>
                        <a:close/>
                      </a:path>
                    </a:pathLst>
                  </a:custGeom>
                  <a:solidFill>
                    <a:srgbClr val="008E40"/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1" name="Freeform 70"/>
                  <p:cNvSpPr/>
                  <p:nvPr/>
                </p:nvSpPr>
                <p:spPr>
                  <a:xfrm>
                    <a:off x="6184656" y="3949306"/>
                    <a:ext cx="301563" cy="239207"/>
                  </a:xfrm>
                  <a:custGeom>
                    <a:avLst/>
                    <a:gdLst>
                      <a:gd name="connsiteX0" fmla="*/ 291185 w 301563"/>
                      <a:gd name="connsiteY0" fmla="*/ 142284 h 239207"/>
                      <a:gd name="connsiteX1" fmla="*/ 272988 w 301563"/>
                      <a:gd name="connsiteY1" fmla="*/ 1257 h 239207"/>
                      <a:gd name="connsiteX2" fmla="*/ 33 w 301563"/>
                      <a:gd name="connsiteY2" fmla="*/ 237818 h 239207"/>
                      <a:gd name="connsiteX3" fmla="*/ 254791 w 301563"/>
                      <a:gd name="connsiteY3" fmla="*/ 101341 h 239207"/>
                      <a:gd name="connsiteX4" fmla="*/ 291185 w 301563"/>
                      <a:gd name="connsiteY4" fmla="*/ 142284 h 239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1563" h="239207">
                        <a:moveTo>
                          <a:pt x="291185" y="142284"/>
                        </a:moveTo>
                        <a:cubicBezTo>
                          <a:pt x="294218" y="125603"/>
                          <a:pt x="321513" y="-14665"/>
                          <a:pt x="272988" y="1257"/>
                        </a:cubicBezTo>
                        <a:cubicBezTo>
                          <a:pt x="224463" y="17179"/>
                          <a:pt x="3066" y="221137"/>
                          <a:pt x="33" y="237818"/>
                        </a:cubicBezTo>
                        <a:cubicBezTo>
                          <a:pt x="-3000" y="254499"/>
                          <a:pt x="202475" y="115747"/>
                          <a:pt x="254791" y="101341"/>
                        </a:cubicBezTo>
                        <a:cubicBezTo>
                          <a:pt x="307107" y="86935"/>
                          <a:pt x="288152" y="158965"/>
                          <a:pt x="291185" y="142284"/>
                        </a:cubicBezTo>
                        <a:close/>
                      </a:path>
                    </a:pathLst>
                  </a:custGeom>
                  <a:solidFill>
                    <a:srgbClr val="00B050"/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2" name="Freeform 71"/>
                  <p:cNvSpPr/>
                  <p:nvPr/>
                </p:nvSpPr>
                <p:spPr>
                  <a:xfrm>
                    <a:off x="6498560" y="3826309"/>
                    <a:ext cx="182021" cy="424516"/>
                  </a:xfrm>
                  <a:custGeom>
                    <a:avLst/>
                    <a:gdLst>
                      <a:gd name="connsiteX0" fmla="*/ 27 w 182021"/>
                      <a:gd name="connsiteY0" fmla="*/ 237985 h 424516"/>
                      <a:gd name="connsiteX1" fmla="*/ 100111 w 182021"/>
                      <a:gd name="connsiteY1" fmla="*/ 69663 h 424516"/>
                      <a:gd name="connsiteX2" fmla="*/ 100111 w 182021"/>
                      <a:gd name="connsiteY2" fmla="*/ 424505 h 424516"/>
                      <a:gd name="connsiteX3" fmla="*/ 181997 w 182021"/>
                      <a:gd name="connsiteY3" fmla="*/ 56015 h 424516"/>
                      <a:gd name="connsiteX4" fmla="*/ 91012 w 182021"/>
                      <a:gd name="connsiteY4" fmla="*/ 15072 h 424516"/>
                      <a:gd name="connsiteX5" fmla="*/ 27 w 182021"/>
                      <a:gd name="connsiteY5" fmla="*/ 237985 h 42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82021" h="424516">
                        <a:moveTo>
                          <a:pt x="27" y="237985"/>
                        </a:moveTo>
                        <a:cubicBezTo>
                          <a:pt x="1544" y="247084"/>
                          <a:pt x="83430" y="38576"/>
                          <a:pt x="100111" y="69663"/>
                        </a:cubicBezTo>
                        <a:cubicBezTo>
                          <a:pt x="116792" y="100750"/>
                          <a:pt x="86463" y="426780"/>
                          <a:pt x="100111" y="424505"/>
                        </a:cubicBezTo>
                        <a:cubicBezTo>
                          <a:pt x="113759" y="422230"/>
                          <a:pt x="183513" y="124254"/>
                          <a:pt x="181997" y="56015"/>
                        </a:cubicBezTo>
                        <a:cubicBezTo>
                          <a:pt x="180481" y="-12224"/>
                          <a:pt x="122098" y="-7674"/>
                          <a:pt x="91012" y="15072"/>
                        </a:cubicBezTo>
                        <a:cubicBezTo>
                          <a:pt x="59926" y="37818"/>
                          <a:pt x="-1490" y="228886"/>
                          <a:pt x="27" y="237985"/>
                        </a:cubicBezTo>
                        <a:close/>
                      </a:path>
                    </a:pathLst>
                  </a:custGeom>
                  <a:solidFill>
                    <a:srgbClr val="00B050"/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37" name="Group 36"/>
            <p:cNvGrpSpPr/>
            <p:nvPr/>
          </p:nvGrpSpPr>
          <p:grpSpPr>
            <a:xfrm>
              <a:off x="5979936" y="3170105"/>
              <a:ext cx="284920" cy="218172"/>
              <a:chOff x="4782663" y="3185937"/>
              <a:chExt cx="284920" cy="218172"/>
            </a:xfrm>
          </p:grpSpPr>
          <p:sp>
            <p:nvSpPr>
              <p:cNvPr id="43" name="Freeform 42"/>
              <p:cNvSpPr/>
              <p:nvPr/>
            </p:nvSpPr>
            <p:spPr>
              <a:xfrm>
                <a:off x="4782663" y="3185937"/>
                <a:ext cx="284920" cy="218172"/>
              </a:xfrm>
              <a:custGeom>
                <a:avLst/>
                <a:gdLst>
                  <a:gd name="connsiteX0" fmla="*/ 48 w 272661"/>
                  <a:gd name="connsiteY0" fmla="*/ 36366 h 218172"/>
                  <a:gd name="connsiteX1" fmla="*/ 58592 w 272661"/>
                  <a:gd name="connsiteY1" fmla="*/ 124 h 218172"/>
                  <a:gd name="connsiteX2" fmla="*/ 186831 w 272661"/>
                  <a:gd name="connsiteY2" fmla="*/ 44729 h 218172"/>
                  <a:gd name="connsiteX3" fmla="*/ 267677 w 272661"/>
                  <a:gd name="connsiteY3" fmla="*/ 136727 h 218172"/>
                  <a:gd name="connsiteX4" fmla="*/ 253738 w 272661"/>
                  <a:gd name="connsiteY4" fmla="*/ 189695 h 218172"/>
                  <a:gd name="connsiteX5" fmla="*/ 170104 w 272661"/>
                  <a:gd name="connsiteY5" fmla="*/ 217573 h 218172"/>
                  <a:gd name="connsiteX6" fmla="*/ 66955 w 272661"/>
                  <a:gd name="connsiteY6" fmla="*/ 164605 h 218172"/>
                  <a:gd name="connsiteX7" fmla="*/ 48 w 272661"/>
                  <a:gd name="connsiteY7" fmla="*/ 36366 h 218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2661" h="218172">
                    <a:moveTo>
                      <a:pt x="48" y="36366"/>
                    </a:moveTo>
                    <a:cubicBezTo>
                      <a:pt x="-1346" y="8953"/>
                      <a:pt x="27462" y="-1270"/>
                      <a:pt x="58592" y="124"/>
                    </a:cubicBezTo>
                    <a:cubicBezTo>
                      <a:pt x="89722" y="1518"/>
                      <a:pt x="151984" y="21962"/>
                      <a:pt x="186831" y="44729"/>
                    </a:cubicBezTo>
                    <a:cubicBezTo>
                      <a:pt x="221678" y="67496"/>
                      <a:pt x="256526" y="112566"/>
                      <a:pt x="267677" y="136727"/>
                    </a:cubicBezTo>
                    <a:cubicBezTo>
                      <a:pt x="278828" y="160888"/>
                      <a:pt x="270000" y="176221"/>
                      <a:pt x="253738" y="189695"/>
                    </a:cubicBezTo>
                    <a:cubicBezTo>
                      <a:pt x="237476" y="203169"/>
                      <a:pt x="201234" y="221755"/>
                      <a:pt x="170104" y="217573"/>
                    </a:cubicBezTo>
                    <a:cubicBezTo>
                      <a:pt x="138974" y="213391"/>
                      <a:pt x="95298" y="187372"/>
                      <a:pt x="66955" y="164605"/>
                    </a:cubicBezTo>
                    <a:cubicBezTo>
                      <a:pt x="38612" y="141838"/>
                      <a:pt x="1442" y="63779"/>
                      <a:pt x="48" y="36366"/>
                    </a:cubicBezTo>
                    <a:close/>
                  </a:path>
                </a:pathLst>
              </a:custGeom>
              <a:solidFill>
                <a:srgbClr val="8F7878"/>
              </a:solidFill>
              <a:ln w="12700">
                <a:solidFill>
                  <a:srgbClr val="67434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Freeform 43"/>
              <p:cNvSpPr/>
              <p:nvPr/>
            </p:nvSpPr>
            <p:spPr>
              <a:xfrm>
                <a:off x="4836123" y="3254729"/>
                <a:ext cx="58508" cy="68538"/>
              </a:xfrm>
              <a:custGeom>
                <a:avLst/>
                <a:gdLst>
                  <a:gd name="connsiteX0" fmla="*/ 58508 w 58508"/>
                  <a:gd name="connsiteY0" fmla="*/ 0 h 68538"/>
                  <a:gd name="connsiteX1" fmla="*/ 36776 w 58508"/>
                  <a:gd name="connsiteY1" fmla="*/ 46807 h 68538"/>
                  <a:gd name="connsiteX2" fmla="*/ 0 w 58508"/>
                  <a:gd name="connsiteY2" fmla="*/ 68538 h 68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508" h="68538">
                    <a:moveTo>
                      <a:pt x="58508" y="0"/>
                    </a:moveTo>
                    <a:cubicBezTo>
                      <a:pt x="52517" y="17692"/>
                      <a:pt x="46527" y="35384"/>
                      <a:pt x="36776" y="46807"/>
                    </a:cubicBezTo>
                    <a:cubicBezTo>
                      <a:pt x="27025" y="58230"/>
                      <a:pt x="13512" y="63384"/>
                      <a:pt x="0" y="68538"/>
                    </a:cubicBezTo>
                  </a:path>
                </a:pathLst>
              </a:custGeom>
              <a:noFill/>
              <a:ln w="19050" cap="rnd">
                <a:solidFill>
                  <a:srgbClr val="67434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45" name="Freeform 44"/>
              <p:cNvSpPr/>
              <p:nvPr/>
            </p:nvSpPr>
            <p:spPr>
              <a:xfrm>
                <a:off x="4871264" y="3288998"/>
                <a:ext cx="58508" cy="68538"/>
              </a:xfrm>
              <a:custGeom>
                <a:avLst/>
                <a:gdLst>
                  <a:gd name="connsiteX0" fmla="*/ 58508 w 58508"/>
                  <a:gd name="connsiteY0" fmla="*/ 0 h 68538"/>
                  <a:gd name="connsiteX1" fmla="*/ 36776 w 58508"/>
                  <a:gd name="connsiteY1" fmla="*/ 46807 h 68538"/>
                  <a:gd name="connsiteX2" fmla="*/ 0 w 58508"/>
                  <a:gd name="connsiteY2" fmla="*/ 68538 h 68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508" h="68538">
                    <a:moveTo>
                      <a:pt x="58508" y="0"/>
                    </a:moveTo>
                    <a:cubicBezTo>
                      <a:pt x="52517" y="17692"/>
                      <a:pt x="46527" y="35384"/>
                      <a:pt x="36776" y="46807"/>
                    </a:cubicBezTo>
                    <a:cubicBezTo>
                      <a:pt x="27025" y="58230"/>
                      <a:pt x="13512" y="63384"/>
                      <a:pt x="0" y="68538"/>
                    </a:cubicBezTo>
                  </a:path>
                </a:pathLst>
              </a:custGeom>
              <a:noFill/>
              <a:ln w="19050" cap="rnd">
                <a:solidFill>
                  <a:srgbClr val="67434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46" name="Freeform 45"/>
              <p:cNvSpPr/>
              <p:nvPr/>
            </p:nvSpPr>
            <p:spPr>
              <a:xfrm>
                <a:off x="4908203" y="3311461"/>
                <a:ext cx="58508" cy="68538"/>
              </a:xfrm>
              <a:custGeom>
                <a:avLst/>
                <a:gdLst>
                  <a:gd name="connsiteX0" fmla="*/ 58508 w 58508"/>
                  <a:gd name="connsiteY0" fmla="*/ 0 h 68538"/>
                  <a:gd name="connsiteX1" fmla="*/ 36776 w 58508"/>
                  <a:gd name="connsiteY1" fmla="*/ 46807 h 68538"/>
                  <a:gd name="connsiteX2" fmla="*/ 0 w 58508"/>
                  <a:gd name="connsiteY2" fmla="*/ 68538 h 68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508" h="68538">
                    <a:moveTo>
                      <a:pt x="58508" y="0"/>
                    </a:moveTo>
                    <a:cubicBezTo>
                      <a:pt x="52517" y="17692"/>
                      <a:pt x="46527" y="35384"/>
                      <a:pt x="36776" y="46807"/>
                    </a:cubicBezTo>
                    <a:cubicBezTo>
                      <a:pt x="27025" y="58230"/>
                      <a:pt x="13512" y="63384"/>
                      <a:pt x="0" y="68538"/>
                    </a:cubicBezTo>
                  </a:path>
                </a:pathLst>
              </a:custGeom>
              <a:noFill/>
              <a:ln w="19050" cap="rnd">
                <a:solidFill>
                  <a:srgbClr val="67434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 rot="19961399">
              <a:off x="5352694" y="2992191"/>
              <a:ext cx="284920" cy="218172"/>
              <a:chOff x="4782663" y="3185937"/>
              <a:chExt cx="284920" cy="218172"/>
            </a:xfrm>
          </p:grpSpPr>
          <p:sp>
            <p:nvSpPr>
              <p:cNvPr id="39" name="Freeform 38"/>
              <p:cNvSpPr/>
              <p:nvPr/>
            </p:nvSpPr>
            <p:spPr>
              <a:xfrm>
                <a:off x="4782663" y="3185937"/>
                <a:ext cx="284920" cy="218172"/>
              </a:xfrm>
              <a:custGeom>
                <a:avLst/>
                <a:gdLst>
                  <a:gd name="connsiteX0" fmla="*/ 48 w 272661"/>
                  <a:gd name="connsiteY0" fmla="*/ 36366 h 218172"/>
                  <a:gd name="connsiteX1" fmla="*/ 58592 w 272661"/>
                  <a:gd name="connsiteY1" fmla="*/ 124 h 218172"/>
                  <a:gd name="connsiteX2" fmla="*/ 186831 w 272661"/>
                  <a:gd name="connsiteY2" fmla="*/ 44729 h 218172"/>
                  <a:gd name="connsiteX3" fmla="*/ 267677 w 272661"/>
                  <a:gd name="connsiteY3" fmla="*/ 136727 h 218172"/>
                  <a:gd name="connsiteX4" fmla="*/ 253738 w 272661"/>
                  <a:gd name="connsiteY4" fmla="*/ 189695 h 218172"/>
                  <a:gd name="connsiteX5" fmla="*/ 170104 w 272661"/>
                  <a:gd name="connsiteY5" fmla="*/ 217573 h 218172"/>
                  <a:gd name="connsiteX6" fmla="*/ 66955 w 272661"/>
                  <a:gd name="connsiteY6" fmla="*/ 164605 h 218172"/>
                  <a:gd name="connsiteX7" fmla="*/ 48 w 272661"/>
                  <a:gd name="connsiteY7" fmla="*/ 36366 h 218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2661" h="218172">
                    <a:moveTo>
                      <a:pt x="48" y="36366"/>
                    </a:moveTo>
                    <a:cubicBezTo>
                      <a:pt x="-1346" y="8953"/>
                      <a:pt x="27462" y="-1270"/>
                      <a:pt x="58592" y="124"/>
                    </a:cubicBezTo>
                    <a:cubicBezTo>
                      <a:pt x="89722" y="1518"/>
                      <a:pt x="151984" y="21962"/>
                      <a:pt x="186831" y="44729"/>
                    </a:cubicBezTo>
                    <a:cubicBezTo>
                      <a:pt x="221678" y="67496"/>
                      <a:pt x="256526" y="112566"/>
                      <a:pt x="267677" y="136727"/>
                    </a:cubicBezTo>
                    <a:cubicBezTo>
                      <a:pt x="278828" y="160888"/>
                      <a:pt x="270000" y="176221"/>
                      <a:pt x="253738" y="189695"/>
                    </a:cubicBezTo>
                    <a:cubicBezTo>
                      <a:pt x="237476" y="203169"/>
                      <a:pt x="201234" y="221755"/>
                      <a:pt x="170104" y="217573"/>
                    </a:cubicBezTo>
                    <a:cubicBezTo>
                      <a:pt x="138974" y="213391"/>
                      <a:pt x="95298" y="187372"/>
                      <a:pt x="66955" y="164605"/>
                    </a:cubicBezTo>
                    <a:cubicBezTo>
                      <a:pt x="38612" y="141838"/>
                      <a:pt x="1442" y="63779"/>
                      <a:pt x="48" y="36366"/>
                    </a:cubicBezTo>
                    <a:close/>
                  </a:path>
                </a:pathLst>
              </a:custGeom>
              <a:solidFill>
                <a:srgbClr val="8F7878"/>
              </a:solidFill>
              <a:ln w="12700">
                <a:solidFill>
                  <a:srgbClr val="67434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Freeform 39"/>
              <p:cNvSpPr/>
              <p:nvPr/>
            </p:nvSpPr>
            <p:spPr>
              <a:xfrm>
                <a:off x="4836123" y="3254729"/>
                <a:ext cx="58508" cy="68538"/>
              </a:xfrm>
              <a:custGeom>
                <a:avLst/>
                <a:gdLst>
                  <a:gd name="connsiteX0" fmla="*/ 58508 w 58508"/>
                  <a:gd name="connsiteY0" fmla="*/ 0 h 68538"/>
                  <a:gd name="connsiteX1" fmla="*/ 36776 w 58508"/>
                  <a:gd name="connsiteY1" fmla="*/ 46807 h 68538"/>
                  <a:gd name="connsiteX2" fmla="*/ 0 w 58508"/>
                  <a:gd name="connsiteY2" fmla="*/ 68538 h 68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508" h="68538">
                    <a:moveTo>
                      <a:pt x="58508" y="0"/>
                    </a:moveTo>
                    <a:cubicBezTo>
                      <a:pt x="52517" y="17692"/>
                      <a:pt x="46527" y="35384"/>
                      <a:pt x="36776" y="46807"/>
                    </a:cubicBezTo>
                    <a:cubicBezTo>
                      <a:pt x="27025" y="58230"/>
                      <a:pt x="13512" y="63384"/>
                      <a:pt x="0" y="68538"/>
                    </a:cubicBezTo>
                  </a:path>
                </a:pathLst>
              </a:custGeom>
              <a:noFill/>
              <a:ln w="19050" cap="rnd">
                <a:solidFill>
                  <a:srgbClr val="67434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41" name="Freeform 40"/>
              <p:cNvSpPr/>
              <p:nvPr/>
            </p:nvSpPr>
            <p:spPr>
              <a:xfrm>
                <a:off x="4871264" y="3288998"/>
                <a:ext cx="58508" cy="68538"/>
              </a:xfrm>
              <a:custGeom>
                <a:avLst/>
                <a:gdLst>
                  <a:gd name="connsiteX0" fmla="*/ 58508 w 58508"/>
                  <a:gd name="connsiteY0" fmla="*/ 0 h 68538"/>
                  <a:gd name="connsiteX1" fmla="*/ 36776 w 58508"/>
                  <a:gd name="connsiteY1" fmla="*/ 46807 h 68538"/>
                  <a:gd name="connsiteX2" fmla="*/ 0 w 58508"/>
                  <a:gd name="connsiteY2" fmla="*/ 68538 h 68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508" h="68538">
                    <a:moveTo>
                      <a:pt x="58508" y="0"/>
                    </a:moveTo>
                    <a:cubicBezTo>
                      <a:pt x="52517" y="17692"/>
                      <a:pt x="46527" y="35384"/>
                      <a:pt x="36776" y="46807"/>
                    </a:cubicBezTo>
                    <a:cubicBezTo>
                      <a:pt x="27025" y="58230"/>
                      <a:pt x="13512" y="63384"/>
                      <a:pt x="0" y="68538"/>
                    </a:cubicBezTo>
                  </a:path>
                </a:pathLst>
              </a:custGeom>
              <a:noFill/>
              <a:ln w="19050" cap="rnd">
                <a:solidFill>
                  <a:srgbClr val="67434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4908203" y="3311461"/>
                <a:ext cx="58508" cy="68538"/>
              </a:xfrm>
              <a:custGeom>
                <a:avLst/>
                <a:gdLst>
                  <a:gd name="connsiteX0" fmla="*/ 58508 w 58508"/>
                  <a:gd name="connsiteY0" fmla="*/ 0 h 68538"/>
                  <a:gd name="connsiteX1" fmla="*/ 36776 w 58508"/>
                  <a:gd name="connsiteY1" fmla="*/ 46807 h 68538"/>
                  <a:gd name="connsiteX2" fmla="*/ 0 w 58508"/>
                  <a:gd name="connsiteY2" fmla="*/ 68538 h 68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508" h="68538">
                    <a:moveTo>
                      <a:pt x="58508" y="0"/>
                    </a:moveTo>
                    <a:cubicBezTo>
                      <a:pt x="52517" y="17692"/>
                      <a:pt x="46527" y="35384"/>
                      <a:pt x="36776" y="46807"/>
                    </a:cubicBezTo>
                    <a:cubicBezTo>
                      <a:pt x="27025" y="58230"/>
                      <a:pt x="13512" y="63384"/>
                      <a:pt x="0" y="68538"/>
                    </a:cubicBezTo>
                  </a:path>
                </a:pathLst>
              </a:custGeom>
              <a:noFill/>
              <a:ln w="19050" cap="rnd">
                <a:solidFill>
                  <a:srgbClr val="67434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B76AC-E5DF-427C-ABDC-2F4FBD8E4B69}" type="slidenum">
              <a:rPr lang="en-US" smtClean="0"/>
              <a:t>17</a:t>
            </a:fld>
            <a:endParaRPr lang="en-US"/>
          </a:p>
        </p:txBody>
      </p:sp>
      <p:sp>
        <p:nvSpPr>
          <p:cNvPr id="159" name="TextBox 158"/>
          <p:cNvSpPr txBox="1"/>
          <p:nvPr/>
        </p:nvSpPr>
        <p:spPr>
          <a:xfrm>
            <a:off x="4974411" y="-507409"/>
            <a:ext cx="2336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 smtClean="0"/>
              <a:t>Soluție: 128</a:t>
            </a:r>
            <a:endParaRPr lang="en-US" sz="2000" dirty="0" err="1"/>
          </a:p>
        </p:txBody>
      </p:sp>
      <p:sp>
        <p:nvSpPr>
          <p:cNvPr id="321" name="TextBox 320"/>
          <p:cNvSpPr txBox="1"/>
          <p:nvPr/>
        </p:nvSpPr>
        <p:spPr>
          <a:xfrm>
            <a:off x="253993" y="6171992"/>
            <a:ext cx="424603" cy="410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RS_Classification_Standard"/>
          <p:cNvSpPr txBox="1"/>
          <p:nvPr/>
        </p:nvSpPr>
        <p:spPr>
          <a:xfrm>
            <a:off x="12038047" y="6289521"/>
            <a:ext cx="153953" cy="212879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vert="horz" wrap="none" lIns="76200" tIns="36830" rIns="76200" bIns="36830" rtlCol="0" anchor="ctr">
            <a:spAutoFit/>
          </a:bodyPr>
          <a:lstStyle/>
          <a:p>
            <a:endParaRPr lang="en-US" sz="900" b="1" kern="900" spc="100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176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1" name="Group 1880"/>
          <p:cNvGrpSpPr/>
          <p:nvPr/>
        </p:nvGrpSpPr>
        <p:grpSpPr>
          <a:xfrm>
            <a:off x="99125" y="31459"/>
            <a:ext cx="12019404" cy="6509619"/>
            <a:chOff x="74343" y="23594"/>
            <a:chExt cx="9014553" cy="4882214"/>
          </a:xfrm>
        </p:grpSpPr>
        <p:grpSp>
          <p:nvGrpSpPr>
            <p:cNvPr id="332" name="Group 331"/>
            <p:cNvGrpSpPr/>
            <p:nvPr/>
          </p:nvGrpSpPr>
          <p:grpSpPr>
            <a:xfrm>
              <a:off x="138406" y="104562"/>
              <a:ext cx="8811623" cy="4725419"/>
              <a:chOff x="138406" y="104562"/>
              <a:chExt cx="8811623" cy="4725419"/>
            </a:xfrm>
          </p:grpSpPr>
          <p:sp>
            <p:nvSpPr>
              <p:cNvPr id="330" name="Rectangle 329"/>
              <p:cNvSpPr/>
              <p:nvPr/>
            </p:nvSpPr>
            <p:spPr>
              <a:xfrm>
                <a:off x="138406" y="104562"/>
                <a:ext cx="8811623" cy="4725419"/>
              </a:xfrm>
              <a:prstGeom prst="rect">
                <a:avLst/>
              </a:prstGeom>
              <a:solidFill>
                <a:srgbClr val="71B7EB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331" name="Rectangle 330"/>
              <p:cNvSpPr/>
              <p:nvPr/>
            </p:nvSpPr>
            <p:spPr>
              <a:xfrm>
                <a:off x="411221" y="478882"/>
                <a:ext cx="8211203" cy="4037466"/>
              </a:xfrm>
              <a:prstGeom prst="rect">
                <a:avLst/>
              </a:prstGeom>
              <a:gradFill flip="none" rotWithShape="1">
                <a:gsLst>
                  <a:gs pos="0">
                    <a:srgbClr val="ECF7FD"/>
                  </a:gs>
                  <a:gs pos="50000">
                    <a:srgbClr val="C2E1F6"/>
                  </a:gs>
                  <a:gs pos="100000">
                    <a:srgbClr val="B1D7F4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880" name="Picture 1879"/>
            <p:cNvPicPr>
              <a:picLocks noChangeAspect="1"/>
            </p:cNvPicPr>
            <p:nvPr/>
          </p:nvPicPr>
          <p:blipFill rotWithShape="1">
            <a:blip r:embed="rId3"/>
            <a:srcRect l="24398" t="29757" r="24399" b="32368"/>
            <a:stretch/>
          </p:blipFill>
          <p:spPr>
            <a:xfrm>
              <a:off x="304800" y="209549"/>
              <a:ext cx="8534400" cy="4419601"/>
            </a:xfrm>
            <a:prstGeom prst="rect">
              <a:avLst/>
            </a:prstGeom>
          </p:spPr>
        </p:pic>
        <p:grpSp>
          <p:nvGrpSpPr>
            <p:cNvPr id="329" name="Group 328"/>
            <p:cNvGrpSpPr/>
            <p:nvPr/>
          </p:nvGrpSpPr>
          <p:grpSpPr>
            <a:xfrm>
              <a:off x="74343" y="23594"/>
              <a:ext cx="9014553" cy="4882214"/>
              <a:chOff x="85305" y="267044"/>
              <a:chExt cx="9014553" cy="4882214"/>
            </a:xfrm>
          </p:grpSpPr>
          <p:grpSp>
            <p:nvGrpSpPr>
              <p:cNvPr id="326" name="Group 325"/>
              <p:cNvGrpSpPr/>
              <p:nvPr/>
            </p:nvGrpSpPr>
            <p:grpSpPr>
              <a:xfrm>
                <a:off x="85305" y="913164"/>
                <a:ext cx="402600" cy="4183481"/>
                <a:chOff x="85305" y="913164"/>
                <a:chExt cx="402600" cy="4183481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89508" y="3951419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20" name="Freeform 19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1" name="Freeform 20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2" name="Oval 21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3" name="Oval 22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4" name="Oval 23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31" name="Group 30"/>
                <p:cNvGrpSpPr/>
                <p:nvPr/>
              </p:nvGrpSpPr>
              <p:grpSpPr>
                <a:xfrm>
                  <a:off x="91976" y="3364988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32" name="Freeform 31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3" name="Freeform 32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4" name="Oval 33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5" name="Oval 34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6" name="Oval 35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43" name="Group 42"/>
                <p:cNvGrpSpPr/>
                <p:nvPr/>
              </p:nvGrpSpPr>
              <p:grpSpPr>
                <a:xfrm>
                  <a:off x="92969" y="913164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44" name="Freeform 43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45" name="Freeform 44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46" name="Oval 45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47" name="Oval 46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48" name="Oval 47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55" name="Group 54"/>
                <p:cNvGrpSpPr/>
                <p:nvPr/>
              </p:nvGrpSpPr>
              <p:grpSpPr>
                <a:xfrm>
                  <a:off x="91976" y="2747362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56" name="Freeform 55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6">
                      <a:duotone>
                        <a:schemeClr val="accent5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57" name="Freeform 56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58" name="Oval 57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59" name="Oval 58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60" name="Oval 59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61" name="Group 60"/>
                <p:cNvGrpSpPr/>
                <p:nvPr/>
              </p:nvGrpSpPr>
              <p:grpSpPr>
                <a:xfrm>
                  <a:off x="85305" y="2111491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62" name="Freeform 61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7" cstate="print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63" name="Freeform 62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64" name="Oval 63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65" name="Oval 64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66" name="Oval 65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91" name="Group 90"/>
                <p:cNvGrpSpPr/>
                <p:nvPr/>
              </p:nvGrpSpPr>
              <p:grpSpPr>
                <a:xfrm>
                  <a:off x="93881" y="4563427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92" name="Freeform 91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7" cstate="print">
                      <a:duotone>
                        <a:schemeClr val="accent6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93" name="Freeform 92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94" name="Oval 93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95" name="Oval 94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96" name="Oval 95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103" name="Group 102"/>
                <p:cNvGrpSpPr/>
                <p:nvPr/>
              </p:nvGrpSpPr>
              <p:grpSpPr>
                <a:xfrm>
                  <a:off x="92969" y="1528287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104" name="Freeform 103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8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05" name="Freeform 104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06" name="Oval 105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07" name="Oval 106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08" name="Oval 107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</p:grpSp>
          <p:grpSp>
            <p:nvGrpSpPr>
              <p:cNvPr id="328" name="Group 327"/>
              <p:cNvGrpSpPr/>
              <p:nvPr/>
            </p:nvGrpSpPr>
            <p:grpSpPr>
              <a:xfrm>
                <a:off x="592775" y="4562337"/>
                <a:ext cx="7901416" cy="586921"/>
                <a:chOff x="771874" y="3347914"/>
                <a:chExt cx="7901416" cy="586921"/>
              </a:xfrm>
            </p:grpSpPr>
            <p:grpSp>
              <p:nvGrpSpPr>
                <p:cNvPr id="25" name="Group 24"/>
                <p:cNvGrpSpPr/>
                <p:nvPr/>
              </p:nvGrpSpPr>
              <p:grpSpPr>
                <a:xfrm>
                  <a:off x="4987089" y="3378037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26" name="Freeform 25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9" cstate="print">
                      <a:duotone>
                        <a:prstClr val="black"/>
                        <a:schemeClr val="accent6">
                          <a:tint val="45000"/>
                          <a:satMod val="400000"/>
                        </a:scheme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7" name="Freeform 26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8" name="Oval 27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9" name="Oval 28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0" name="Oval 29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37" name="Group 36"/>
                <p:cNvGrpSpPr/>
                <p:nvPr/>
              </p:nvGrpSpPr>
              <p:grpSpPr>
                <a:xfrm>
                  <a:off x="1666338" y="3361078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38" name="Freeform 37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9" name="Freeform 38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40" name="Oval 39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49" name="Group 48"/>
                <p:cNvGrpSpPr/>
                <p:nvPr/>
              </p:nvGrpSpPr>
              <p:grpSpPr>
                <a:xfrm>
                  <a:off x="4535613" y="3390151"/>
                  <a:ext cx="379059" cy="512966"/>
                  <a:chOff x="762000" y="1662233"/>
                  <a:chExt cx="759597" cy="1027934"/>
                </a:xfrm>
              </p:grpSpPr>
              <p:sp>
                <p:nvSpPr>
                  <p:cNvPr id="50" name="Freeform 49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51" name="Freeform 50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52" name="Oval 51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53" name="Oval 52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54" name="Oval 53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73" name="Group 72"/>
                <p:cNvGrpSpPr/>
                <p:nvPr/>
              </p:nvGrpSpPr>
              <p:grpSpPr>
                <a:xfrm>
                  <a:off x="771874" y="3361078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74" name="Freeform 73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6">
                      <a:duotone>
                        <a:schemeClr val="accent3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75" name="Freeform 74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76" name="Oval 75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77" name="Oval 76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78" name="Oval 77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85" name="Group 84"/>
                <p:cNvGrpSpPr/>
                <p:nvPr/>
              </p:nvGrpSpPr>
              <p:grpSpPr>
                <a:xfrm>
                  <a:off x="1245982" y="3361078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86" name="Freeform 85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4" cstate="print">
                      <a:duotone>
                        <a:prstClr val="black"/>
                        <a:schemeClr val="accent2">
                          <a:tint val="45000"/>
                          <a:satMod val="400000"/>
                        </a:scheme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87" name="Freeform 86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88" name="Oval 87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89" name="Oval 88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90" name="Oval 89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115" name="Group 114"/>
                <p:cNvGrpSpPr/>
                <p:nvPr/>
              </p:nvGrpSpPr>
              <p:grpSpPr>
                <a:xfrm>
                  <a:off x="2173817" y="3361083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116" name="Freeform 115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17" name="Freeform 116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18" name="Oval 117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19" name="Oval 118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20" name="Oval 119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121" name="Group 120"/>
                <p:cNvGrpSpPr/>
                <p:nvPr/>
              </p:nvGrpSpPr>
              <p:grpSpPr>
                <a:xfrm>
                  <a:off x="3572858" y="3361088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122" name="Freeform 121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23" name="Freeform 122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24" name="Oval 123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25" name="Oval 124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26" name="Oval 125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127" name="Group 126"/>
                <p:cNvGrpSpPr/>
                <p:nvPr/>
              </p:nvGrpSpPr>
              <p:grpSpPr>
                <a:xfrm>
                  <a:off x="3076811" y="3401617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128" name="Freeform 127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6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29" name="Freeform 128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30" name="Oval 129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31" name="Oval 130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32" name="Oval 131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133" name="Group 132"/>
                <p:cNvGrpSpPr/>
                <p:nvPr/>
              </p:nvGrpSpPr>
              <p:grpSpPr>
                <a:xfrm>
                  <a:off x="2610371" y="3378439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134" name="Freeform 133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11">
                      <a:extLst>
                        <a:ext uri="{BEBA8EAE-BF5A-486C-A8C5-ECC9F3942E4B}">
                          <a14:imgProps xmlns:a14="http://schemas.microsoft.com/office/drawing/2010/main">
                            <a14:imgLayer r:embed="rId12">
                              <a14:imgEffect>
                                <a14:saturation sat="33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35" name="Freeform 134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36" name="Oval 135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37" name="Oval 136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38" name="Oval 137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139" name="Group 138"/>
                <p:cNvGrpSpPr/>
                <p:nvPr/>
              </p:nvGrpSpPr>
              <p:grpSpPr>
                <a:xfrm>
                  <a:off x="4058077" y="3378037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140" name="Freeform 139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8">
                      <a:duotone>
                        <a:prstClr val="black"/>
                        <a:schemeClr val="accent5">
                          <a:tint val="45000"/>
                          <a:satMod val="400000"/>
                        </a:scheme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41" name="Freeform 140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42" name="Oval 141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43" name="Oval 142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44" name="Oval 143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154" name="Group 153"/>
                <p:cNvGrpSpPr/>
                <p:nvPr/>
              </p:nvGrpSpPr>
              <p:grpSpPr>
                <a:xfrm>
                  <a:off x="6887765" y="3347914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155" name="Freeform 154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56" name="Freeform 155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57" name="Oval 156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58" name="Oval 157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59" name="Oval 158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166" name="Group 165"/>
                <p:cNvGrpSpPr/>
                <p:nvPr/>
              </p:nvGrpSpPr>
              <p:grpSpPr>
                <a:xfrm>
                  <a:off x="5931599" y="3355621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167" name="Freeform 166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6">
                      <a:duotone>
                        <a:schemeClr val="accent3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68" name="Freeform 167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69" name="Oval 168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70" name="Oval 169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71" name="Oval 170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172" name="Group 171"/>
                <p:cNvGrpSpPr/>
                <p:nvPr/>
              </p:nvGrpSpPr>
              <p:grpSpPr>
                <a:xfrm>
                  <a:off x="6405707" y="3355621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173" name="Freeform 172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4" cstate="print">
                      <a:duotone>
                        <a:prstClr val="black"/>
                        <a:schemeClr val="accent2">
                          <a:tint val="45000"/>
                          <a:satMod val="400000"/>
                        </a:scheme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74" name="Freeform 173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75" name="Oval 174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76" name="Oval 175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77" name="Oval 176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178" name="Group 177"/>
                <p:cNvGrpSpPr/>
                <p:nvPr/>
              </p:nvGrpSpPr>
              <p:grpSpPr>
                <a:xfrm>
                  <a:off x="5465383" y="3374202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179" name="Freeform 178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7" cstate="print">
                      <a:duotone>
                        <a:schemeClr val="accent6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80" name="Freeform 179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81" name="Oval 180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82" name="Oval 181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83" name="Oval 182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184" name="Group 183"/>
                <p:cNvGrpSpPr/>
                <p:nvPr/>
              </p:nvGrpSpPr>
              <p:grpSpPr>
                <a:xfrm>
                  <a:off x="7322514" y="3363722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185" name="Freeform 184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86" name="Freeform 185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87" name="Oval 186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88" name="Oval 187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89" name="Oval 188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196" name="Group 195"/>
                <p:cNvGrpSpPr/>
                <p:nvPr/>
              </p:nvGrpSpPr>
              <p:grpSpPr>
                <a:xfrm>
                  <a:off x="8279266" y="3355626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197" name="Freeform 196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6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98" name="Freeform 197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99" name="Oval 198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00" name="Oval 199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01" name="Oval 200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202" name="Group 201"/>
                <p:cNvGrpSpPr/>
                <p:nvPr/>
              </p:nvGrpSpPr>
              <p:grpSpPr>
                <a:xfrm>
                  <a:off x="7770096" y="3372982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203" name="Freeform 202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11">
                      <a:extLst>
                        <a:ext uri="{BEBA8EAE-BF5A-486C-A8C5-ECC9F3942E4B}">
                          <a14:imgProps xmlns:a14="http://schemas.microsoft.com/office/drawing/2010/main">
                            <a14:imgLayer r:embed="rId12">
                              <a14:imgEffect>
                                <a14:saturation sat="33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04" name="Freeform 203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05" name="Oval 204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06" name="Oval 205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07" name="Oval 206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</p:grpSp>
          <p:grpSp>
            <p:nvGrpSpPr>
              <p:cNvPr id="327" name="Group 326"/>
              <p:cNvGrpSpPr/>
              <p:nvPr/>
            </p:nvGrpSpPr>
            <p:grpSpPr>
              <a:xfrm>
                <a:off x="8570065" y="841908"/>
                <a:ext cx="529793" cy="4231523"/>
                <a:chOff x="8570065" y="841908"/>
                <a:chExt cx="529793" cy="4231523"/>
              </a:xfrm>
            </p:grpSpPr>
            <p:sp>
              <p:nvSpPr>
                <p:cNvPr id="276" name="Slide Number Placeholder 5"/>
                <p:cNvSpPr txBox="1">
                  <a:spLocks/>
                </p:cNvSpPr>
                <p:nvPr/>
              </p:nvSpPr>
              <p:spPr>
                <a:xfrm>
                  <a:off x="8847858" y="4788744"/>
                  <a:ext cx="252000" cy="135000"/>
                </a:xfrm>
                <a:prstGeom prst="rect">
                  <a:avLst/>
                </a:prstGeom>
              </p:spPr>
              <p:txBody>
                <a:bodyPr vert="horz" wrap="none" lIns="0" tIns="0" rIns="0" bIns="0" rtlCol="0" anchor="t" anchorCtr="0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lang="en-US" sz="1000" kern="1200" smtClean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fld id="{57CB76AC-E5DF-427C-ABDC-2F4FBD8E4B69}" type="slidenum">
                    <a:rPr lang="en-US" sz="1333"/>
                    <a:pPr/>
                    <a:t>18</a:t>
                  </a:fld>
                  <a:endParaRPr lang="en-US" sz="1333"/>
                </a:p>
              </p:txBody>
            </p:sp>
            <p:grpSp>
              <p:nvGrpSpPr>
                <p:cNvPr id="277" name="Group 276"/>
                <p:cNvGrpSpPr/>
                <p:nvPr/>
              </p:nvGrpSpPr>
              <p:grpSpPr>
                <a:xfrm>
                  <a:off x="8577366" y="3951424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278" name="Freeform 277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79" name="Freeform 278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80" name="Oval 279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81" name="Oval 280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82" name="Oval 281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283" name="Group 282"/>
                <p:cNvGrpSpPr/>
                <p:nvPr/>
              </p:nvGrpSpPr>
              <p:grpSpPr>
                <a:xfrm>
                  <a:off x="8579834" y="3304441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284" name="Freeform 283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85" name="Freeform 284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86" name="Oval 285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87" name="Oval 286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88" name="Oval 287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289" name="Group 288"/>
                <p:cNvGrpSpPr/>
                <p:nvPr/>
              </p:nvGrpSpPr>
              <p:grpSpPr>
                <a:xfrm>
                  <a:off x="8580827" y="841908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290" name="Freeform 289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91" name="Freeform 290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92" name="Oval 291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93" name="Oval 292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94" name="Oval 293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295" name="Group 294"/>
                <p:cNvGrpSpPr/>
                <p:nvPr/>
              </p:nvGrpSpPr>
              <p:grpSpPr>
                <a:xfrm>
                  <a:off x="8570065" y="2676106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296" name="Freeform 295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6">
                      <a:duotone>
                        <a:schemeClr val="accent5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97" name="Freeform 296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98" name="Oval 297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99" name="Oval 298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00" name="Oval 299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301" name="Group 300"/>
                <p:cNvGrpSpPr/>
                <p:nvPr/>
              </p:nvGrpSpPr>
              <p:grpSpPr>
                <a:xfrm>
                  <a:off x="8573163" y="2094202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302" name="Freeform 301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7" cstate="print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03" name="Freeform 302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04" name="Oval 303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05" name="Oval 304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06" name="Oval 305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307" name="Group 306"/>
                <p:cNvGrpSpPr/>
                <p:nvPr/>
              </p:nvGrpSpPr>
              <p:grpSpPr>
                <a:xfrm>
                  <a:off x="8581739" y="4540213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308" name="Freeform 307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7" cstate="print">
                      <a:duotone>
                        <a:schemeClr val="accent6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09" name="Freeform 308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10" name="Oval 309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11" name="Oval 310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12" name="Oval 311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313" name="Group 312"/>
                <p:cNvGrpSpPr/>
                <p:nvPr/>
              </p:nvGrpSpPr>
              <p:grpSpPr>
                <a:xfrm>
                  <a:off x="8580827" y="1457031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314" name="Freeform 313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8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15" name="Freeform 314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16" name="Oval 315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17" name="Oval 316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18" name="Oval 317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</p:grpSp>
          <p:grpSp>
            <p:nvGrpSpPr>
              <p:cNvPr id="325" name="Group 324"/>
              <p:cNvGrpSpPr/>
              <p:nvPr/>
            </p:nvGrpSpPr>
            <p:grpSpPr>
              <a:xfrm>
                <a:off x="96179" y="267044"/>
                <a:ext cx="8895366" cy="610131"/>
                <a:chOff x="96179" y="267044"/>
                <a:chExt cx="8895366" cy="610131"/>
              </a:xfrm>
            </p:grpSpPr>
            <p:grpSp>
              <p:nvGrpSpPr>
                <p:cNvPr id="67" name="Group 66"/>
                <p:cNvGrpSpPr/>
                <p:nvPr/>
              </p:nvGrpSpPr>
              <p:grpSpPr>
                <a:xfrm>
                  <a:off x="1058666" y="309830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68" name="Freeform 67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69" name="Freeform 68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70" name="Oval 69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71" name="Oval 70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72" name="Oval 71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79" name="Group 78"/>
                <p:cNvGrpSpPr/>
                <p:nvPr/>
              </p:nvGrpSpPr>
              <p:grpSpPr>
                <a:xfrm>
                  <a:off x="562619" y="309825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80" name="Freeform 79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6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81" name="Freeform 80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82" name="Oval 81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83" name="Oval 82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84" name="Oval 83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97" name="Group 96"/>
                <p:cNvGrpSpPr/>
                <p:nvPr/>
              </p:nvGrpSpPr>
              <p:grpSpPr>
                <a:xfrm>
                  <a:off x="96179" y="327181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98" name="Freeform 97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11">
                      <a:extLst>
                        <a:ext uri="{BEBA8EAE-BF5A-486C-A8C5-ECC9F3942E4B}">
                          <a14:imgProps xmlns:a14="http://schemas.microsoft.com/office/drawing/2010/main">
                            <a14:imgLayer r:embed="rId12">
                              <a14:imgEffect>
                                <a14:saturation sat="33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99" name="Freeform 98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00" name="Oval 99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01" name="Oval 100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02" name="Oval 101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109" name="Group 108"/>
                <p:cNvGrpSpPr/>
                <p:nvPr/>
              </p:nvGrpSpPr>
              <p:grpSpPr>
                <a:xfrm>
                  <a:off x="1543885" y="326779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110" name="Freeform 109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8">
                      <a:duotone>
                        <a:prstClr val="black"/>
                        <a:schemeClr val="accent5">
                          <a:tint val="45000"/>
                          <a:satMod val="400000"/>
                        </a:scheme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11" name="Freeform 110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12" name="Oval 111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13" name="Oval 112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14" name="Oval 113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148" name="Group 147"/>
                <p:cNvGrpSpPr/>
                <p:nvPr/>
              </p:nvGrpSpPr>
              <p:grpSpPr>
                <a:xfrm>
                  <a:off x="3448235" y="302699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149" name="Freeform 148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9" cstate="print">
                      <a:duotone>
                        <a:prstClr val="black"/>
                        <a:schemeClr val="accent6">
                          <a:tint val="45000"/>
                          <a:satMod val="400000"/>
                        </a:scheme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50" name="Freeform 149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51" name="Oval 150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52" name="Oval 151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53" name="Oval 152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160" name="Group 159"/>
                <p:cNvGrpSpPr/>
                <p:nvPr/>
              </p:nvGrpSpPr>
              <p:grpSpPr>
                <a:xfrm>
                  <a:off x="2996759" y="314813"/>
                  <a:ext cx="379059" cy="512966"/>
                  <a:chOff x="762000" y="1662233"/>
                  <a:chExt cx="759597" cy="1027934"/>
                </a:xfrm>
              </p:grpSpPr>
              <p:sp>
                <p:nvSpPr>
                  <p:cNvPr id="161" name="Freeform 160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62" name="Freeform 161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63" name="Oval 162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64" name="Oval 163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65" name="Oval 164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190" name="Group 189"/>
                <p:cNvGrpSpPr/>
                <p:nvPr/>
              </p:nvGrpSpPr>
              <p:grpSpPr>
                <a:xfrm>
                  <a:off x="2034004" y="285750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191" name="Freeform 190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92" name="Freeform 191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93" name="Oval 192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94" name="Oval 193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95" name="Oval 194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208" name="Group 207"/>
                <p:cNvGrpSpPr/>
                <p:nvPr/>
              </p:nvGrpSpPr>
              <p:grpSpPr>
                <a:xfrm>
                  <a:off x="2519223" y="302699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209" name="Freeform 208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8">
                      <a:duotone>
                        <a:prstClr val="black"/>
                        <a:schemeClr val="accent5">
                          <a:tint val="45000"/>
                          <a:satMod val="400000"/>
                        </a:scheme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10" name="Freeform 209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11" name="Oval 210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12" name="Oval 211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13" name="Oval 212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215" name="Group 214"/>
                <p:cNvGrpSpPr/>
                <p:nvPr/>
              </p:nvGrpSpPr>
              <p:grpSpPr>
                <a:xfrm>
                  <a:off x="6743201" y="321322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216" name="Freeform 215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9" cstate="print">
                      <a:duotone>
                        <a:prstClr val="black"/>
                        <a:schemeClr val="accent6">
                          <a:tint val="45000"/>
                          <a:satMod val="400000"/>
                        </a:scheme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17" name="Freeform 216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18" name="Oval 217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19" name="Oval 218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20" name="Oval 219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221" name="Group 220"/>
                <p:cNvGrpSpPr/>
                <p:nvPr/>
              </p:nvGrpSpPr>
              <p:grpSpPr>
                <a:xfrm>
                  <a:off x="6291725" y="333436"/>
                  <a:ext cx="379059" cy="512966"/>
                  <a:chOff x="762000" y="1662233"/>
                  <a:chExt cx="759597" cy="1027934"/>
                </a:xfrm>
              </p:grpSpPr>
              <p:sp>
                <p:nvSpPr>
                  <p:cNvPr id="222" name="Freeform 221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23" name="Freeform 222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24" name="Oval 223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25" name="Oval 224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26" name="Oval 225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227" name="Group 226"/>
                <p:cNvGrpSpPr/>
                <p:nvPr/>
              </p:nvGrpSpPr>
              <p:grpSpPr>
                <a:xfrm>
                  <a:off x="3929929" y="304368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228" name="Freeform 227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29" name="Freeform 228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30" name="Oval 229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31" name="Oval 230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32" name="Oval 231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233" name="Group 232"/>
                <p:cNvGrpSpPr/>
                <p:nvPr/>
              </p:nvGrpSpPr>
              <p:grpSpPr>
                <a:xfrm>
                  <a:off x="5328970" y="304373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234" name="Freeform 233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35" name="Freeform 234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36" name="Oval 235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37" name="Oval 236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38" name="Oval 237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239" name="Group 238"/>
                <p:cNvGrpSpPr/>
                <p:nvPr/>
              </p:nvGrpSpPr>
              <p:grpSpPr>
                <a:xfrm>
                  <a:off x="4832923" y="304368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240" name="Freeform 239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6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41" name="Freeform 240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42" name="Oval 241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43" name="Oval 242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44" name="Oval 243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245" name="Group 244"/>
                <p:cNvGrpSpPr/>
                <p:nvPr/>
              </p:nvGrpSpPr>
              <p:grpSpPr>
                <a:xfrm>
                  <a:off x="4366483" y="321724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246" name="Freeform 245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11">
                      <a:extLst>
                        <a:ext uri="{BEBA8EAE-BF5A-486C-A8C5-ECC9F3942E4B}">
                          <a14:imgProps xmlns:a14="http://schemas.microsoft.com/office/drawing/2010/main">
                            <a14:imgLayer r:embed="rId12">
                              <a14:imgEffect>
                                <a14:saturation sat="33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47" name="Freeform 246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48" name="Oval 247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49" name="Oval 248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50" name="Oval 249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251" name="Group 250"/>
                <p:cNvGrpSpPr/>
                <p:nvPr/>
              </p:nvGrpSpPr>
              <p:grpSpPr>
                <a:xfrm>
                  <a:off x="5814189" y="321322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252" name="Freeform 251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8">
                      <a:duotone>
                        <a:prstClr val="black"/>
                        <a:schemeClr val="accent5">
                          <a:tint val="45000"/>
                          <a:satMod val="400000"/>
                        </a:scheme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53" name="Freeform 252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54" name="Oval 253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55" name="Oval 254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56" name="Oval 255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258" name="Group 257"/>
                <p:cNvGrpSpPr/>
                <p:nvPr/>
              </p:nvGrpSpPr>
              <p:grpSpPr>
                <a:xfrm>
                  <a:off x="7687711" y="298906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259" name="Freeform 258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6">
                      <a:duotone>
                        <a:schemeClr val="accent3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60" name="Freeform 259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61" name="Oval 260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62" name="Oval 261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63" name="Oval 262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264" name="Group 263"/>
                <p:cNvGrpSpPr/>
                <p:nvPr/>
              </p:nvGrpSpPr>
              <p:grpSpPr>
                <a:xfrm>
                  <a:off x="8161819" y="298906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265" name="Freeform 264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4" cstate="print">
                      <a:duotone>
                        <a:prstClr val="black"/>
                        <a:schemeClr val="accent2">
                          <a:tint val="45000"/>
                          <a:satMod val="400000"/>
                        </a:scheme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66" name="Freeform 265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67" name="Oval 266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68" name="Oval 267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69" name="Oval 268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270" name="Group 269"/>
                <p:cNvGrpSpPr/>
                <p:nvPr/>
              </p:nvGrpSpPr>
              <p:grpSpPr>
                <a:xfrm>
                  <a:off x="7212779" y="343957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271" name="Freeform 270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7" cstate="print">
                      <a:duotone>
                        <a:schemeClr val="accent6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72" name="Freeform 271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73" name="Oval 272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74" name="Oval 273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75" name="Oval 274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319" name="Group 318"/>
                <p:cNvGrpSpPr/>
                <p:nvPr/>
              </p:nvGrpSpPr>
              <p:grpSpPr>
                <a:xfrm>
                  <a:off x="8612486" y="267044"/>
                  <a:ext cx="379059" cy="512966"/>
                  <a:chOff x="762000" y="1662233"/>
                  <a:chExt cx="759597" cy="1027934"/>
                </a:xfrm>
              </p:grpSpPr>
              <p:sp>
                <p:nvSpPr>
                  <p:cNvPr id="320" name="Freeform 319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21" name="Freeform 320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22" name="Oval 321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23" name="Oval 322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24" name="Oval 323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</p:grpSp>
        </p:grpSp>
      </p:grpSp>
      <p:sp>
        <p:nvSpPr>
          <p:cNvPr id="333" name="TextBox 332"/>
          <p:cNvSpPr txBox="1"/>
          <p:nvPr/>
        </p:nvSpPr>
        <p:spPr>
          <a:xfrm>
            <a:off x="1355241" y="1353283"/>
            <a:ext cx="96411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o-RO" sz="3200" i="1" dirty="0">
                <a:latin typeface="Bahnschrift Light SemiCondensed" panose="020B0502040204020203" pitchFamily="34" charset="0"/>
              </a:rPr>
              <a:t>Felicitări!</a:t>
            </a:r>
          </a:p>
          <a:p>
            <a:pPr algn="just"/>
            <a:endParaRPr lang="ro-RO" sz="3200" i="1" dirty="0">
              <a:latin typeface="Bahnschrift Light SemiCondensed" panose="020B0502040204020203" pitchFamily="34" charset="0"/>
            </a:endParaRPr>
          </a:p>
          <a:p>
            <a:pPr algn="just"/>
            <a:r>
              <a:rPr lang="ro-RO" sz="3200" i="1" dirty="0">
                <a:latin typeface="Bahnschrift Light SemiCondensed" panose="020B0502040204020203" pitchFamily="34" charset="0"/>
              </a:rPr>
              <a:t> Ai dat dovadă de ingeniozitate și dibăcie. Ai găsit toate ascunzătoarele Iepurașului!</a:t>
            </a:r>
          </a:p>
          <a:p>
            <a:pPr algn="just"/>
            <a:endParaRPr lang="ro-RO" sz="3200" i="1" dirty="0">
              <a:latin typeface="Bahnschrift Light SemiCondensed" panose="020B0502040204020203" pitchFamily="34" charset="0"/>
            </a:endParaRPr>
          </a:p>
          <a:p>
            <a:pPr algn="just"/>
            <a:r>
              <a:rPr lang="ro-RO" sz="3200" i="1" dirty="0">
                <a:latin typeface="Bahnschrift Light SemiCondensed" panose="020B0502040204020203" pitchFamily="34" charset="0"/>
              </a:rPr>
              <a:t>Paște Fericit!</a:t>
            </a:r>
          </a:p>
          <a:p>
            <a:pPr algn="just"/>
            <a:endParaRPr lang="ro-RO" sz="2400" dirty="0">
              <a:latin typeface="Bahnschrift Light SemiCondensed" panose="020B0502040204020203" pitchFamily="34" charset="0"/>
            </a:endParaRPr>
          </a:p>
          <a:p>
            <a:pPr algn="just"/>
            <a:endParaRPr lang="en-US" sz="2400" dirty="0" err="1">
              <a:latin typeface="Bahnschrift Light SemiCondensed" panose="020B0502040204020203" pitchFamily="34" charset="0"/>
            </a:endParaRPr>
          </a:p>
        </p:txBody>
      </p:sp>
      <p:grpSp>
        <p:nvGrpSpPr>
          <p:cNvPr id="335" name="Group 334"/>
          <p:cNvGrpSpPr/>
          <p:nvPr/>
        </p:nvGrpSpPr>
        <p:grpSpPr>
          <a:xfrm>
            <a:off x="6377389" y="3278592"/>
            <a:ext cx="1968024" cy="2048395"/>
            <a:chOff x="4218700" y="1720543"/>
            <a:chExt cx="2615521" cy="2784854"/>
          </a:xfrm>
        </p:grpSpPr>
        <p:grpSp>
          <p:nvGrpSpPr>
            <p:cNvPr id="336" name="Group 335"/>
            <p:cNvGrpSpPr/>
            <p:nvPr/>
          </p:nvGrpSpPr>
          <p:grpSpPr>
            <a:xfrm>
              <a:off x="5153230" y="1720543"/>
              <a:ext cx="1680991" cy="1460596"/>
              <a:chOff x="6264856" y="946679"/>
              <a:chExt cx="1680991" cy="1460596"/>
            </a:xfrm>
          </p:grpSpPr>
          <p:sp>
            <p:nvSpPr>
              <p:cNvPr id="415" name="Freeform 414"/>
              <p:cNvSpPr/>
              <p:nvPr/>
            </p:nvSpPr>
            <p:spPr>
              <a:xfrm>
                <a:off x="6814201" y="946679"/>
                <a:ext cx="339240" cy="888320"/>
              </a:xfrm>
              <a:custGeom>
                <a:avLst/>
                <a:gdLst>
                  <a:gd name="connsiteX0" fmla="*/ 67540 w 316722"/>
                  <a:gd name="connsiteY0" fmla="*/ 872596 h 883067"/>
                  <a:gd name="connsiteX1" fmla="*/ 3496 w 316722"/>
                  <a:gd name="connsiteY1" fmla="*/ 776531 h 883067"/>
                  <a:gd name="connsiteX2" fmla="*/ 149373 w 316722"/>
                  <a:gd name="connsiteY2" fmla="*/ 25798 h 883067"/>
                  <a:gd name="connsiteX3" fmla="*/ 263229 w 316722"/>
                  <a:gd name="connsiteY3" fmla="*/ 225044 h 883067"/>
                  <a:gd name="connsiteX4" fmla="*/ 305924 w 316722"/>
                  <a:gd name="connsiteY4" fmla="*/ 726719 h 883067"/>
                  <a:gd name="connsiteX5" fmla="*/ 67540 w 316722"/>
                  <a:gd name="connsiteY5" fmla="*/ 872596 h 883067"/>
                  <a:gd name="connsiteX0" fmla="*/ 196131 w 305244"/>
                  <a:gd name="connsiteY0" fmla="*/ 879712 h 888320"/>
                  <a:gd name="connsiteX1" fmla="*/ 442 w 305244"/>
                  <a:gd name="connsiteY1" fmla="*/ 776531 h 888320"/>
                  <a:gd name="connsiteX2" fmla="*/ 146319 w 305244"/>
                  <a:gd name="connsiteY2" fmla="*/ 25798 h 888320"/>
                  <a:gd name="connsiteX3" fmla="*/ 260175 w 305244"/>
                  <a:gd name="connsiteY3" fmla="*/ 225044 h 888320"/>
                  <a:gd name="connsiteX4" fmla="*/ 302870 w 305244"/>
                  <a:gd name="connsiteY4" fmla="*/ 726719 h 888320"/>
                  <a:gd name="connsiteX5" fmla="*/ 196131 w 305244"/>
                  <a:gd name="connsiteY5" fmla="*/ 879712 h 888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5244" h="888320">
                    <a:moveTo>
                      <a:pt x="196131" y="879712"/>
                    </a:moveTo>
                    <a:cubicBezTo>
                      <a:pt x="145726" y="888014"/>
                      <a:pt x="8744" y="918850"/>
                      <a:pt x="442" y="776531"/>
                    </a:cubicBezTo>
                    <a:cubicBezTo>
                      <a:pt x="-7860" y="634212"/>
                      <a:pt x="103030" y="117712"/>
                      <a:pt x="146319" y="25798"/>
                    </a:cubicBezTo>
                    <a:cubicBezTo>
                      <a:pt x="189608" y="-66116"/>
                      <a:pt x="234083" y="108224"/>
                      <a:pt x="260175" y="225044"/>
                    </a:cubicBezTo>
                    <a:cubicBezTo>
                      <a:pt x="286267" y="341864"/>
                      <a:pt x="313544" y="617608"/>
                      <a:pt x="302870" y="726719"/>
                    </a:cubicBezTo>
                    <a:cubicBezTo>
                      <a:pt x="292196" y="835830"/>
                      <a:pt x="246536" y="871410"/>
                      <a:pt x="196131" y="879712"/>
                    </a:cubicBezTo>
                    <a:close/>
                  </a:path>
                </a:pathLst>
              </a:custGeom>
              <a:solidFill>
                <a:srgbClr val="8E7978"/>
              </a:solidFill>
              <a:ln w="12700">
                <a:solidFill>
                  <a:srgbClr val="694647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16" name="Freeform 415"/>
              <p:cNvSpPr/>
              <p:nvPr/>
            </p:nvSpPr>
            <p:spPr>
              <a:xfrm>
                <a:off x="7256004" y="1248445"/>
                <a:ext cx="468875" cy="574105"/>
              </a:xfrm>
              <a:custGeom>
                <a:avLst/>
                <a:gdLst>
                  <a:gd name="connsiteX0" fmla="*/ 1935 w 468875"/>
                  <a:gd name="connsiteY0" fmla="*/ 398493 h 525331"/>
                  <a:gd name="connsiteX1" fmla="*/ 94442 w 468875"/>
                  <a:gd name="connsiteY1" fmla="*/ 192131 h 525331"/>
                  <a:gd name="connsiteX2" fmla="*/ 304363 w 468875"/>
                  <a:gd name="connsiteY2" fmla="*/ 0 h 525331"/>
                  <a:gd name="connsiteX3" fmla="*/ 468030 w 468875"/>
                  <a:gd name="connsiteY3" fmla="*/ 192131 h 525331"/>
                  <a:gd name="connsiteX4" fmla="*/ 354175 w 468875"/>
                  <a:gd name="connsiteY4" fmla="*/ 444747 h 525331"/>
                  <a:gd name="connsiteX5" fmla="*/ 58863 w 468875"/>
                  <a:gd name="connsiteY5" fmla="*/ 523022 h 525331"/>
                  <a:gd name="connsiteX6" fmla="*/ 1935 w 468875"/>
                  <a:gd name="connsiteY6" fmla="*/ 398493 h 525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8875" h="525331">
                    <a:moveTo>
                      <a:pt x="1935" y="398493"/>
                    </a:moveTo>
                    <a:cubicBezTo>
                      <a:pt x="7865" y="343344"/>
                      <a:pt x="44037" y="258546"/>
                      <a:pt x="94442" y="192131"/>
                    </a:cubicBezTo>
                    <a:cubicBezTo>
                      <a:pt x="144847" y="125716"/>
                      <a:pt x="242098" y="0"/>
                      <a:pt x="304363" y="0"/>
                    </a:cubicBezTo>
                    <a:cubicBezTo>
                      <a:pt x="366628" y="0"/>
                      <a:pt x="459728" y="118007"/>
                      <a:pt x="468030" y="192131"/>
                    </a:cubicBezTo>
                    <a:cubicBezTo>
                      <a:pt x="476332" y="266255"/>
                      <a:pt x="422369" y="389599"/>
                      <a:pt x="354175" y="444747"/>
                    </a:cubicBezTo>
                    <a:cubicBezTo>
                      <a:pt x="285981" y="499895"/>
                      <a:pt x="116977" y="534882"/>
                      <a:pt x="58863" y="523022"/>
                    </a:cubicBezTo>
                    <a:cubicBezTo>
                      <a:pt x="749" y="511162"/>
                      <a:pt x="-3995" y="453642"/>
                      <a:pt x="1935" y="398493"/>
                    </a:cubicBezTo>
                    <a:close/>
                  </a:path>
                </a:pathLst>
              </a:custGeom>
              <a:solidFill>
                <a:srgbClr val="8E7978"/>
              </a:solidFill>
              <a:ln w="12700">
                <a:solidFill>
                  <a:srgbClr val="694647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17" name="Freeform 416"/>
              <p:cNvSpPr/>
              <p:nvPr/>
            </p:nvSpPr>
            <p:spPr>
              <a:xfrm>
                <a:off x="6889058" y="1221801"/>
                <a:ext cx="196912" cy="502595"/>
              </a:xfrm>
              <a:custGeom>
                <a:avLst/>
                <a:gdLst>
                  <a:gd name="connsiteX0" fmla="*/ 19013 w 170211"/>
                  <a:gd name="connsiteY0" fmla="*/ 501408 h 502595"/>
                  <a:gd name="connsiteX1" fmla="*/ 8340 w 170211"/>
                  <a:gd name="connsiteY1" fmla="*/ 355531 h 502595"/>
                  <a:gd name="connsiteX2" fmla="*/ 83057 w 170211"/>
                  <a:gd name="connsiteY2" fmla="*/ 13965 h 502595"/>
                  <a:gd name="connsiteX3" fmla="*/ 143543 w 170211"/>
                  <a:gd name="connsiteY3" fmla="*/ 99356 h 502595"/>
                  <a:gd name="connsiteX4" fmla="*/ 161333 w 170211"/>
                  <a:gd name="connsiteY4" fmla="*/ 405342 h 502595"/>
                  <a:gd name="connsiteX5" fmla="*/ 19013 w 170211"/>
                  <a:gd name="connsiteY5" fmla="*/ 501408 h 502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0211" h="502595">
                    <a:moveTo>
                      <a:pt x="19013" y="501408"/>
                    </a:moveTo>
                    <a:cubicBezTo>
                      <a:pt x="-6486" y="493106"/>
                      <a:pt x="-2334" y="436771"/>
                      <a:pt x="8340" y="355531"/>
                    </a:cubicBezTo>
                    <a:cubicBezTo>
                      <a:pt x="19014" y="274291"/>
                      <a:pt x="60523" y="56661"/>
                      <a:pt x="83057" y="13965"/>
                    </a:cubicBezTo>
                    <a:cubicBezTo>
                      <a:pt x="105591" y="-28731"/>
                      <a:pt x="130497" y="34127"/>
                      <a:pt x="143543" y="99356"/>
                    </a:cubicBezTo>
                    <a:cubicBezTo>
                      <a:pt x="156589" y="164585"/>
                      <a:pt x="184460" y="336554"/>
                      <a:pt x="161333" y="405342"/>
                    </a:cubicBezTo>
                    <a:cubicBezTo>
                      <a:pt x="138206" y="474130"/>
                      <a:pt x="44512" y="509710"/>
                      <a:pt x="19013" y="501408"/>
                    </a:cubicBezTo>
                    <a:close/>
                  </a:path>
                </a:pathLst>
              </a:custGeom>
              <a:solidFill>
                <a:srgbClr val="FEEBDD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18" name="Freeform 417"/>
              <p:cNvSpPr/>
              <p:nvPr/>
            </p:nvSpPr>
            <p:spPr>
              <a:xfrm>
                <a:off x="7323208" y="1366155"/>
                <a:ext cx="299108" cy="372668"/>
              </a:xfrm>
              <a:custGeom>
                <a:avLst/>
                <a:gdLst>
                  <a:gd name="connsiteX0" fmla="*/ 1147 w 299108"/>
                  <a:gd name="connsiteY0" fmla="*/ 289452 h 372668"/>
                  <a:gd name="connsiteX1" fmla="*/ 75864 w 299108"/>
                  <a:gd name="connsiteY1" fmla="*/ 136459 h 372668"/>
                  <a:gd name="connsiteX2" fmla="*/ 271553 w 299108"/>
                  <a:gd name="connsiteY2" fmla="*/ 1256 h 372668"/>
                  <a:gd name="connsiteX3" fmla="*/ 282227 w 299108"/>
                  <a:gd name="connsiteY3" fmla="*/ 218293 h 372668"/>
                  <a:gd name="connsiteX4" fmla="*/ 125676 w 299108"/>
                  <a:gd name="connsiteY4" fmla="*/ 371285 h 372668"/>
                  <a:gd name="connsiteX5" fmla="*/ 1147 w 299108"/>
                  <a:gd name="connsiteY5" fmla="*/ 289452 h 37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108" h="372668">
                    <a:moveTo>
                      <a:pt x="1147" y="289452"/>
                    </a:moveTo>
                    <a:cubicBezTo>
                      <a:pt x="-7155" y="250314"/>
                      <a:pt x="30796" y="184492"/>
                      <a:pt x="75864" y="136459"/>
                    </a:cubicBezTo>
                    <a:cubicBezTo>
                      <a:pt x="120932" y="88426"/>
                      <a:pt x="237159" y="-12383"/>
                      <a:pt x="271553" y="1256"/>
                    </a:cubicBezTo>
                    <a:cubicBezTo>
                      <a:pt x="305947" y="14895"/>
                      <a:pt x="306540" y="156622"/>
                      <a:pt x="282227" y="218293"/>
                    </a:cubicBezTo>
                    <a:cubicBezTo>
                      <a:pt x="257914" y="279964"/>
                      <a:pt x="176674" y="360611"/>
                      <a:pt x="125676" y="371285"/>
                    </a:cubicBezTo>
                    <a:cubicBezTo>
                      <a:pt x="74678" y="381959"/>
                      <a:pt x="9449" y="328590"/>
                      <a:pt x="1147" y="289452"/>
                    </a:cubicBezTo>
                    <a:close/>
                  </a:path>
                </a:pathLst>
              </a:custGeom>
              <a:solidFill>
                <a:srgbClr val="FEEBDD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19" name="Freeform 418"/>
              <p:cNvSpPr/>
              <p:nvPr/>
            </p:nvSpPr>
            <p:spPr>
              <a:xfrm>
                <a:off x="7473436" y="1246189"/>
                <a:ext cx="251443" cy="363764"/>
              </a:xfrm>
              <a:custGeom>
                <a:avLst/>
                <a:gdLst>
                  <a:gd name="connsiteX0" fmla="*/ 53723 w 242407"/>
                  <a:gd name="connsiteY0" fmla="*/ 21599 h 363764"/>
                  <a:gd name="connsiteX1" fmla="*/ 354 w 242407"/>
                  <a:gd name="connsiteY1" fmla="*/ 295563 h 363764"/>
                  <a:gd name="connsiteX2" fmla="*/ 78629 w 242407"/>
                  <a:gd name="connsiteY2" fmla="*/ 363164 h 363764"/>
                  <a:gd name="connsiteX3" fmla="*/ 96419 w 242407"/>
                  <a:gd name="connsiteY3" fmla="*/ 324027 h 363764"/>
                  <a:gd name="connsiteX4" fmla="*/ 164021 w 242407"/>
                  <a:gd name="connsiteY4" fmla="*/ 245751 h 363764"/>
                  <a:gd name="connsiteX5" fmla="*/ 242296 w 242407"/>
                  <a:gd name="connsiteY5" fmla="*/ 199497 h 363764"/>
                  <a:gd name="connsiteX6" fmla="*/ 146231 w 242407"/>
                  <a:gd name="connsiteY6" fmla="*/ 39388 h 363764"/>
                  <a:gd name="connsiteX7" fmla="*/ 53723 w 242407"/>
                  <a:gd name="connsiteY7" fmla="*/ 21599 h 363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2407" h="363764">
                    <a:moveTo>
                      <a:pt x="53723" y="21599"/>
                    </a:moveTo>
                    <a:cubicBezTo>
                      <a:pt x="29410" y="64295"/>
                      <a:pt x="-3797" y="238636"/>
                      <a:pt x="354" y="295563"/>
                    </a:cubicBezTo>
                    <a:cubicBezTo>
                      <a:pt x="4505" y="352490"/>
                      <a:pt x="62618" y="358420"/>
                      <a:pt x="78629" y="363164"/>
                    </a:cubicBezTo>
                    <a:cubicBezTo>
                      <a:pt x="94640" y="367908"/>
                      <a:pt x="82187" y="343596"/>
                      <a:pt x="96419" y="324027"/>
                    </a:cubicBezTo>
                    <a:cubicBezTo>
                      <a:pt x="110651" y="304458"/>
                      <a:pt x="139708" y="266506"/>
                      <a:pt x="164021" y="245751"/>
                    </a:cubicBezTo>
                    <a:cubicBezTo>
                      <a:pt x="188334" y="224996"/>
                      <a:pt x="245261" y="233891"/>
                      <a:pt x="242296" y="199497"/>
                    </a:cubicBezTo>
                    <a:cubicBezTo>
                      <a:pt x="239331" y="165103"/>
                      <a:pt x="171137" y="71410"/>
                      <a:pt x="146231" y="39388"/>
                    </a:cubicBezTo>
                    <a:cubicBezTo>
                      <a:pt x="121325" y="7366"/>
                      <a:pt x="78036" y="-21097"/>
                      <a:pt x="53723" y="21599"/>
                    </a:cubicBezTo>
                    <a:close/>
                  </a:path>
                </a:pathLst>
              </a:custGeom>
              <a:solidFill>
                <a:srgbClr val="8E7978"/>
              </a:solidFill>
              <a:ln w="12700">
                <a:solidFill>
                  <a:srgbClr val="694647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20" name="Teardrop 419"/>
              <p:cNvSpPr/>
              <p:nvPr/>
            </p:nvSpPr>
            <p:spPr>
              <a:xfrm rot="9223648">
                <a:off x="6787396" y="1565696"/>
                <a:ext cx="762000" cy="762000"/>
              </a:xfrm>
              <a:prstGeom prst="teardrop">
                <a:avLst>
                  <a:gd name="adj" fmla="val 109236"/>
                </a:avLst>
              </a:prstGeom>
              <a:solidFill>
                <a:srgbClr val="8E7978"/>
              </a:solidFill>
              <a:ln w="12700">
                <a:solidFill>
                  <a:srgbClr val="694647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21" name="Freeform 420"/>
              <p:cNvSpPr/>
              <p:nvPr/>
            </p:nvSpPr>
            <p:spPr>
              <a:xfrm>
                <a:off x="6965000" y="2228184"/>
                <a:ext cx="171672" cy="179091"/>
              </a:xfrm>
              <a:custGeom>
                <a:avLst/>
                <a:gdLst>
                  <a:gd name="connsiteX0" fmla="*/ 2081 w 173057"/>
                  <a:gd name="connsiteY0" fmla="*/ 46511 h 179091"/>
                  <a:gd name="connsiteX1" fmla="*/ 37661 w 173057"/>
                  <a:gd name="connsiteY1" fmla="*/ 156808 h 179091"/>
                  <a:gd name="connsiteX2" fmla="*/ 80357 w 173057"/>
                  <a:gd name="connsiteY2" fmla="*/ 171040 h 179091"/>
                  <a:gd name="connsiteX3" fmla="*/ 172864 w 173057"/>
                  <a:gd name="connsiteY3" fmla="*/ 60743 h 179091"/>
                  <a:gd name="connsiteX4" fmla="*/ 101705 w 173057"/>
                  <a:gd name="connsiteY4" fmla="*/ 257 h 179091"/>
                  <a:gd name="connsiteX5" fmla="*/ 2081 w 173057"/>
                  <a:gd name="connsiteY5" fmla="*/ 46511 h 179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3057" h="179091">
                    <a:moveTo>
                      <a:pt x="2081" y="46511"/>
                    </a:moveTo>
                    <a:cubicBezTo>
                      <a:pt x="-8593" y="72603"/>
                      <a:pt x="24615" y="136053"/>
                      <a:pt x="37661" y="156808"/>
                    </a:cubicBezTo>
                    <a:cubicBezTo>
                      <a:pt x="50707" y="177563"/>
                      <a:pt x="57823" y="187051"/>
                      <a:pt x="80357" y="171040"/>
                    </a:cubicBezTo>
                    <a:cubicBezTo>
                      <a:pt x="102891" y="155029"/>
                      <a:pt x="169306" y="89207"/>
                      <a:pt x="172864" y="60743"/>
                    </a:cubicBezTo>
                    <a:cubicBezTo>
                      <a:pt x="176422" y="32279"/>
                      <a:pt x="130169" y="3222"/>
                      <a:pt x="101705" y="257"/>
                    </a:cubicBezTo>
                    <a:cubicBezTo>
                      <a:pt x="73241" y="-2708"/>
                      <a:pt x="12755" y="20419"/>
                      <a:pt x="2081" y="46511"/>
                    </a:cubicBezTo>
                    <a:close/>
                  </a:path>
                </a:pathLst>
              </a:custGeom>
              <a:solidFill>
                <a:srgbClr val="CC0000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22" name="Freeform 421"/>
              <p:cNvSpPr/>
              <p:nvPr/>
            </p:nvSpPr>
            <p:spPr>
              <a:xfrm>
                <a:off x="7048000" y="2253932"/>
                <a:ext cx="105927" cy="115273"/>
              </a:xfrm>
              <a:custGeom>
                <a:avLst/>
                <a:gdLst>
                  <a:gd name="connsiteX0" fmla="*/ 20180 w 105927"/>
                  <a:gd name="connsiteY0" fmla="*/ 2973 h 115273"/>
                  <a:gd name="connsiteX1" fmla="*/ 2391 w 105927"/>
                  <a:gd name="connsiteY1" fmla="*/ 81249 h 115273"/>
                  <a:gd name="connsiteX2" fmla="*/ 59318 w 105927"/>
                  <a:gd name="connsiteY2" fmla="*/ 113270 h 115273"/>
                  <a:gd name="connsiteX3" fmla="*/ 105572 w 105927"/>
                  <a:gd name="connsiteY3" fmla="*/ 27879 h 115273"/>
                  <a:gd name="connsiteX4" fmla="*/ 20180 w 105927"/>
                  <a:gd name="connsiteY4" fmla="*/ 2973 h 115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927" h="115273">
                    <a:moveTo>
                      <a:pt x="20180" y="2973"/>
                    </a:moveTo>
                    <a:cubicBezTo>
                      <a:pt x="2983" y="11868"/>
                      <a:pt x="-4132" y="62866"/>
                      <a:pt x="2391" y="81249"/>
                    </a:cubicBezTo>
                    <a:cubicBezTo>
                      <a:pt x="8914" y="99632"/>
                      <a:pt x="42121" y="122165"/>
                      <a:pt x="59318" y="113270"/>
                    </a:cubicBezTo>
                    <a:cubicBezTo>
                      <a:pt x="76515" y="104375"/>
                      <a:pt x="109723" y="49820"/>
                      <a:pt x="105572" y="27879"/>
                    </a:cubicBezTo>
                    <a:cubicBezTo>
                      <a:pt x="101421" y="5938"/>
                      <a:pt x="37377" y="-5922"/>
                      <a:pt x="20180" y="297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6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23" name="Freeform 422"/>
              <p:cNvSpPr/>
              <p:nvPr/>
            </p:nvSpPr>
            <p:spPr>
              <a:xfrm>
                <a:off x="6945672" y="2229313"/>
                <a:ext cx="97939" cy="105646"/>
              </a:xfrm>
              <a:custGeom>
                <a:avLst/>
                <a:gdLst>
                  <a:gd name="connsiteX0" fmla="*/ 94045 w 97939"/>
                  <a:gd name="connsiteY0" fmla="*/ 13360 h 105646"/>
                  <a:gd name="connsiteX1" fmla="*/ 76255 w 97939"/>
                  <a:gd name="connsiteY1" fmla="*/ 95194 h 105646"/>
                  <a:gd name="connsiteX2" fmla="*/ 12211 w 97939"/>
                  <a:gd name="connsiteY2" fmla="*/ 95194 h 105646"/>
                  <a:gd name="connsiteX3" fmla="*/ 8653 w 97939"/>
                  <a:gd name="connsiteY3" fmla="*/ 9802 h 105646"/>
                  <a:gd name="connsiteX4" fmla="*/ 94045 w 97939"/>
                  <a:gd name="connsiteY4" fmla="*/ 13360 h 105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939" h="105646">
                    <a:moveTo>
                      <a:pt x="94045" y="13360"/>
                    </a:moveTo>
                    <a:cubicBezTo>
                      <a:pt x="105312" y="27592"/>
                      <a:pt x="89894" y="81555"/>
                      <a:pt x="76255" y="95194"/>
                    </a:cubicBezTo>
                    <a:cubicBezTo>
                      <a:pt x="62616" y="108833"/>
                      <a:pt x="23478" y="109426"/>
                      <a:pt x="12211" y="95194"/>
                    </a:cubicBezTo>
                    <a:cubicBezTo>
                      <a:pt x="944" y="80962"/>
                      <a:pt x="-6765" y="25813"/>
                      <a:pt x="8653" y="9802"/>
                    </a:cubicBezTo>
                    <a:cubicBezTo>
                      <a:pt x="24071" y="-6209"/>
                      <a:pt x="82778" y="-872"/>
                      <a:pt x="94045" y="133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6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24" name="Oval 423"/>
              <p:cNvSpPr/>
              <p:nvPr/>
            </p:nvSpPr>
            <p:spPr>
              <a:xfrm rot="1129393">
                <a:off x="6630314" y="1909256"/>
                <a:ext cx="511800" cy="380998"/>
              </a:xfrm>
              <a:prstGeom prst="ellipse">
                <a:avLst/>
              </a:prstGeom>
              <a:solidFill>
                <a:srgbClr val="EEEEE2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25" name="Oval 424"/>
              <p:cNvSpPr/>
              <p:nvPr/>
            </p:nvSpPr>
            <p:spPr>
              <a:xfrm rot="571007">
                <a:off x="7029826" y="1995522"/>
                <a:ext cx="511800" cy="380998"/>
              </a:xfrm>
              <a:prstGeom prst="ellipse">
                <a:avLst/>
              </a:prstGeom>
              <a:solidFill>
                <a:srgbClr val="EEEEE2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26" name="Group 425"/>
              <p:cNvGrpSpPr/>
              <p:nvPr/>
            </p:nvGrpSpPr>
            <p:grpSpPr>
              <a:xfrm rot="895274">
                <a:off x="7205729" y="1757703"/>
                <a:ext cx="198725" cy="212597"/>
                <a:chOff x="5867400" y="2235009"/>
                <a:chExt cx="228600" cy="212597"/>
              </a:xfrm>
            </p:grpSpPr>
            <p:sp>
              <p:nvSpPr>
                <p:cNvPr id="456" name="Oval 455"/>
                <p:cNvSpPr/>
                <p:nvPr/>
              </p:nvSpPr>
              <p:spPr>
                <a:xfrm>
                  <a:off x="5867400" y="2235009"/>
                  <a:ext cx="228600" cy="212597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7" name="Oval 456"/>
                <p:cNvSpPr/>
                <p:nvPr/>
              </p:nvSpPr>
              <p:spPr>
                <a:xfrm>
                  <a:off x="5914320" y="2265107"/>
                  <a:ext cx="143579" cy="152400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8" name="Oval 457"/>
                <p:cNvSpPr/>
                <p:nvPr/>
              </p:nvSpPr>
              <p:spPr>
                <a:xfrm>
                  <a:off x="5982903" y="2289187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27" name="Group 426"/>
              <p:cNvGrpSpPr/>
              <p:nvPr/>
            </p:nvGrpSpPr>
            <p:grpSpPr>
              <a:xfrm rot="895274">
                <a:off x="6928550" y="1696830"/>
                <a:ext cx="198725" cy="212597"/>
                <a:chOff x="5867394" y="2235009"/>
                <a:chExt cx="228600" cy="212597"/>
              </a:xfrm>
            </p:grpSpPr>
            <p:sp>
              <p:nvSpPr>
                <p:cNvPr id="453" name="Oval 452"/>
                <p:cNvSpPr/>
                <p:nvPr/>
              </p:nvSpPr>
              <p:spPr>
                <a:xfrm>
                  <a:off x="5867394" y="2235009"/>
                  <a:ext cx="228600" cy="212597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4" name="Oval 453"/>
                <p:cNvSpPr/>
                <p:nvPr/>
              </p:nvSpPr>
              <p:spPr>
                <a:xfrm>
                  <a:off x="5914320" y="2265107"/>
                  <a:ext cx="143579" cy="152400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5" name="Oval 454"/>
                <p:cNvSpPr/>
                <p:nvPr/>
              </p:nvSpPr>
              <p:spPr>
                <a:xfrm>
                  <a:off x="5982903" y="2289187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28" name="Oval 427"/>
              <p:cNvSpPr/>
              <p:nvPr/>
            </p:nvSpPr>
            <p:spPr>
              <a:xfrm>
                <a:off x="7224004" y="2054036"/>
                <a:ext cx="45719" cy="45719"/>
              </a:xfrm>
              <a:prstGeom prst="ellipse">
                <a:avLst/>
              </a:prstGeom>
              <a:solidFill>
                <a:srgbClr val="674343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29" name="Oval 428"/>
              <p:cNvSpPr/>
              <p:nvPr/>
            </p:nvSpPr>
            <p:spPr>
              <a:xfrm>
                <a:off x="7373942" y="2067175"/>
                <a:ext cx="45719" cy="45719"/>
              </a:xfrm>
              <a:prstGeom prst="ellipse">
                <a:avLst/>
              </a:prstGeom>
              <a:solidFill>
                <a:srgbClr val="674343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30" name="Oval 429"/>
              <p:cNvSpPr/>
              <p:nvPr/>
            </p:nvSpPr>
            <p:spPr>
              <a:xfrm>
                <a:off x="7443479" y="2189993"/>
                <a:ext cx="45719" cy="45719"/>
              </a:xfrm>
              <a:prstGeom prst="ellipse">
                <a:avLst/>
              </a:prstGeom>
              <a:solidFill>
                <a:srgbClr val="674343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31" name="Oval 430"/>
              <p:cNvSpPr/>
              <p:nvPr/>
            </p:nvSpPr>
            <p:spPr>
              <a:xfrm>
                <a:off x="7293826" y="2134588"/>
                <a:ext cx="45719" cy="45719"/>
              </a:xfrm>
              <a:prstGeom prst="ellipse">
                <a:avLst/>
              </a:prstGeom>
              <a:solidFill>
                <a:srgbClr val="674343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32" name="Oval 431"/>
              <p:cNvSpPr/>
              <p:nvPr/>
            </p:nvSpPr>
            <p:spPr>
              <a:xfrm>
                <a:off x="7360638" y="2244333"/>
                <a:ext cx="45719" cy="45719"/>
              </a:xfrm>
              <a:prstGeom prst="ellipse">
                <a:avLst/>
              </a:prstGeom>
              <a:solidFill>
                <a:srgbClr val="674343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33" name="Oval 432"/>
              <p:cNvSpPr/>
              <p:nvPr/>
            </p:nvSpPr>
            <p:spPr>
              <a:xfrm>
                <a:off x="7248107" y="2212852"/>
                <a:ext cx="45719" cy="45719"/>
              </a:xfrm>
              <a:prstGeom prst="ellipse">
                <a:avLst/>
              </a:prstGeom>
              <a:solidFill>
                <a:srgbClr val="674343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34" name="Oval 433"/>
              <p:cNvSpPr/>
              <p:nvPr/>
            </p:nvSpPr>
            <p:spPr>
              <a:xfrm>
                <a:off x="7378051" y="2146434"/>
                <a:ext cx="45719" cy="45719"/>
              </a:xfrm>
              <a:prstGeom prst="ellipse">
                <a:avLst/>
              </a:prstGeom>
              <a:solidFill>
                <a:srgbClr val="674343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35" name="Oval 434"/>
              <p:cNvSpPr/>
              <p:nvPr/>
            </p:nvSpPr>
            <p:spPr>
              <a:xfrm>
                <a:off x="7457089" y="2115668"/>
                <a:ext cx="45719" cy="45719"/>
              </a:xfrm>
              <a:prstGeom prst="ellipse">
                <a:avLst/>
              </a:prstGeom>
              <a:solidFill>
                <a:srgbClr val="674343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Oval 435"/>
              <p:cNvSpPr/>
              <p:nvPr/>
            </p:nvSpPr>
            <p:spPr>
              <a:xfrm>
                <a:off x="6705600" y="1961665"/>
                <a:ext cx="45719" cy="45719"/>
              </a:xfrm>
              <a:prstGeom prst="ellipse">
                <a:avLst/>
              </a:prstGeom>
              <a:solidFill>
                <a:srgbClr val="674343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37" name="Oval 436"/>
              <p:cNvSpPr/>
              <p:nvPr/>
            </p:nvSpPr>
            <p:spPr>
              <a:xfrm>
                <a:off x="6667024" y="2061180"/>
                <a:ext cx="45719" cy="45719"/>
              </a:xfrm>
              <a:prstGeom prst="ellipse">
                <a:avLst/>
              </a:prstGeom>
              <a:solidFill>
                <a:srgbClr val="674343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38" name="Oval 437"/>
              <p:cNvSpPr/>
              <p:nvPr/>
            </p:nvSpPr>
            <p:spPr>
              <a:xfrm>
                <a:off x="6769998" y="2049605"/>
                <a:ext cx="45719" cy="45719"/>
              </a:xfrm>
              <a:prstGeom prst="ellipse">
                <a:avLst/>
              </a:prstGeom>
              <a:solidFill>
                <a:srgbClr val="674343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39" name="Oval 438"/>
              <p:cNvSpPr/>
              <p:nvPr/>
            </p:nvSpPr>
            <p:spPr>
              <a:xfrm>
                <a:off x="6878407" y="2006625"/>
                <a:ext cx="45719" cy="45719"/>
              </a:xfrm>
              <a:prstGeom prst="ellipse">
                <a:avLst/>
              </a:prstGeom>
              <a:solidFill>
                <a:srgbClr val="674343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40" name="Oval 439"/>
              <p:cNvSpPr/>
              <p:nvPr/>
            </p:nvSpPr>
            <p:spPr>
              <a:xfrm>
                <a:off x="6839831" y="2106140"/>
                <a:ext cx="45719" cy="45719"/>
              </a:xfrm>
              <a:prstGeom prst="ellipse">
                <a:avLst/>
              </a:prstGeom>
              <a:solidFill>
                <a:srgbClr val="674343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41" name="Oval 440"/>
              <p:cNvSpPr/>
              <p:nvPr/>
            </p:nvSpPr>
            <p:spPr>
              <a:xfrm>
                <a:off x="6942805" y="2094565"/>
                <a:ext cx="45719" cy="45719"/>
              </a:xfrm>
              <a:prstGeom prst="ellipse">
                <a:avLst/>
              </a:prstGeom>
              <a:solidFill>
                <a:srgbClr val="674343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42" name="Oval 441"/>
              <p:cNvSpPr/>
              <p:nvPr/>
            </p:nvSpPr>
            <p:spPr>
              <a:xfrm>
                <a:off x="6791341" y="1946582"/>
                <a:ext cx="45719" cy="45719"/>
              </a:xfrm>
              <a:prstGeom prst="ellipse">
                <a:avLst/>
              </a:prstGeom>
              <a:solidFill>
                <a:srgbClr val="674343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43" name="Oval 442"/>
              <p:cNvSpPr/>
              <p:nvPr/>
            </p:nvSpPr>
            <p:spPr>
              <a:xfrm>
                <a:off x="6895274" y="1932974"/>
                <a:ext cx="45719" cy="45719"/>
              </a:xfrm>
              <a:prstGeom prst="ellipse">
                <a:avLst/>
              </a:prstGeom>
              <a:solidFill>
                <a:srgbClr val="674343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44" name="Freeform 443"/>
              <p:cNvSpPr/>
              <p:nvPr/>
            </p:nvSpPr>
            <p:spPr>
              <a:xfrm rot="1153241">
                <a:off x="7370707" y="2189049"/>
                <a:ext cx="471487" cy="78271"/>
              </a:xfrm>
              <a:custGeom>
                <a:avLst/>
                <a:gdLst>
                  <a:gd name="connsiteX0" fmla="*/ 0 w 471487"/>
                  <a:gd name="connsiteY0" fmla="*/ 51283 h 78271"/>
                  <a:gd name="connsiteX1" fmla="*/ 233362 w 471487"/>
                  <a:gd name="connsiteY1" fmla="*/ 483 h 78271"/>
                  <a:gd name="connsiteX2" fmla="*/ 471487 w 471487"/>
                  <a:gd name="connsiteY2" fmla="*/ 78271 h 78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1487" h="78271">
                    <a:moveTo>
                      <a:pt x="0" y="51283"/>
                    </a:moveTo>
                    <a:cubicBezTo>
                      <a:pt x="77390" y="23634"/>
                      <a:pt x="154781" y="-4015"/>
                      <a:pt x="233362" y="483"/>
                    </a:cubicBezTo>
                    <a:cubicBezTo>
                      <a:pt x="311943" y="4981"/>
                      <a:pt x="391715" y="41626"/>
                      <a:pt x="471487" y="78271"/>
                    </a:cubicBezTo>
                  </a:path>
                </a:pathLst>
              </a:custGeom>
              <a:noFill/>
              <a:ln w="12700">
                <a:solidFill>
                  <a:srgbClr val="67434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445" name="Freeform 444"/>
              <p:cNvSpPr/>
              <p:nvPr/>
            </p:nvSpPr>
            <p:spPr>
              <a:xfrm rot="532409">
                <a:off x="7474360" y="2122251"/>
                <a:ext cx="471487" cy="78271"/>
              </a:xfrm>
              <a:custGeom>
                <a:avLst/>
                <a:gdLst>
                  <a:gd name="connsiteX0" fmla="*/ 0 w 471487"/>
                  <a:gd name="connsiteY0" fmla="*/ 51283 h 78271"/>
                  <a:gd name="connsiteX1" fmla="*/ 233362 w 471487"/>
                  <a:gd name="connsiteY1" fmla="*/ 483 h 78271"/>
                  <a:gd name="connsiteX2" fmla="*/ 471487 w 471487"/>
                  <a:gd name="connsiteY2" fmla="*/ 78271 h 78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1487" h="78271">
                    <a:moveTo>
                      <a:pt x="0" y="51283"/>
                    </a:moveTo>
                    <a:cubicBezTo>
                      <a:pt x="77390" y="23634"/>
                      <a:pt x="154781" y="-4015"/>
                      <a:pt x="233362" y="483"/>
                    </a:cubicBezTo>
                    <a:cubicBezTo>
                      <a:pt x="311943" y="4981"/>
                      <a:pt x="391715" y="41626"/>
                      <a:pt x="471487" y="78271"/>
                    </a:cubicBezTo>
                  </a:path>
                </a:pathLst>
              </a:custGeom>
              <a:noFill/>
              <a:ln w="12700">
                <a:solidFill>
                  <a:srgbClr val="67434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446" name="Freeform 445"/>
              <p:cNvSpPr/>
              <p:nvPr/>
            </p:nvSpPr>
            <p:spPr>
              <a:xfrm rot="1361984">
                <a:off x="7369155" y="2298979"/>
                <a:ext cx="351371" cy="45719"/>
              </a:xfrm>
              <a:custGeom>
                <a:avLst/>
                <a:gdLst>
                  <a:gd name="connsiteX0" fmla="*/ 0 w 471487"/>
                  <a:gd name="connsiteY0" fmla="*/ 51283 h 78271"/>
                  <a:gd name="connsiteX1" fmla="*/ 233362 w 471487"/>
                  <a:gd name="connsiteY1" fmla="*/ 483 h 78271"/>
                  <a:gd name="connsiteX2" fmla="*/ 471487 w 471487"/>
                  <a:gd name="connsiteY2" fmla="*/ 78271 h 78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1487" h="78271">
                    <a:moveTo>
                      <a:pt x="0" y="51283"/>
                    </a:moveTo>
                    <a:cubicBezTo>
                      <a:pt x="77390" y="23634"/>
                      <a:pt x="154781" y="-4015"/>
                      <a:pt x="233362" y="483"/>
                    </a:cubicBezTo>
                    <a:cubicBezTo>
                      <a:pt x="311943" y="4981"/>
                      <a:pt x="391715" y="41626"/>
                      <a:pt x="471487" y="78271"/>
                    </a:cubicBezTo>
                  </a:path>
                </a:pathLst>
              </a:custGeom>
              <a:noFill/>
              <a:ln w="12700">
                <a:solidFill>
                  <a:srgbClr val="67434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447" name="Freeform 446"/>
              <p:cNvSpPr/>
              <p:nvPr/>
            </p:nvSpPr>
            <p:spPr>
              <a:xfrm>
                <a:off x="7404224" y="2010366"/>
                <a:ext cx="444500" cy="83956"/>
              </a:xfrm>
              <a:custGeom>
                <a:avLst/>
                <a:gdLst>
                  <a:gd name="connsiteX0" fmla="*/ 0 w 444500"/>
                  <a:gd name="connsiteY0" fmla="*/ 83956 h 83956"/>
                  <a:gd name="connsiteX1" fmla="*/ 228600 w 444500"/>
                  <a:gd name="connsiteY1" fmla="*/ 2993 h 83956"/>
                  <a:gd name="connsiteX2" fmla="*/ 444500 w 444500"/>
                  <a:gd name="connsiteY2" fmla="*/ 25218 h 83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4500" h="83956">
                    <a:moveTo>
                      <a:pt x="0" y="83956"/>
                    </a:moveTo>
                    <a:cubicBezTo>
                      <a:pt x="77258" y="48369"/>
                      <a:pt x="154517" y="12783"/>
                      <a:pt x="228600" y="2993"/>
                    </a:cubicBezTo>
                    <a:cubicBezTo>
                      <a:pt x="302683" y="-6797"/>
                      <a:pt x="373591" y="9210"/>
                      <a:pt x="444500" y="25218"/>
                    </a:cubicBezTo>
                  </a:path>
                </a:pathLst>
              </a:custGeom>
              <a:noFill/>
              <a:ln w="12700">
                <a:solidFill>
                  <a:srgbClr val="67434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448" name="Freeform 447"/>
              <p:cNvSpPr/>
              <p:nvPr/>
            </p:nvSpPr>
            <p:spPr>
              <a:xfrm>
                <a:off x="6401381" y="1801096"/>
                <a:ext cx="415925" cy="170998"/>
              </a:xfrm>
              <a:custGeom>
                <a:avLst/>
                <a:gdLst>
                  <a:gd name="connsiteX0" fmla="*/ 415925 w 415925"/>
                  <a:gd name="connsiteY0" fmla="*/ 170998 h 170998"/>
                  <a:gd name="connsiteX1" fmla="*/ 187325 w 415925"/>
                  <a:gd name="connsiteY1" fmla="*/ 10661 h 170998"/>
                  <a:gd name="connsiteX2" fmla="*/ 0 w 415925"/>
                  <a:gd name="connsiteY2" fmla="*/ 28123 h 170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5925" h="170998">
                    <a:moveTo>
                      <a:pt x="415925" y="170998"/>
                    </a:moveTo>
                    <a:cubicBezTo>
                      <a:pt x="336285" y="102735"/>
                      <a:pt x="256646" y="34473"/>
                      <a:pt x="187325" y="10661"/>
                    </a:cubicBezTo>
                    <a:cubicBezTo>
                      <a:pt x="118004" y="-13151"/>
                      <a:pt x="59002" y="7486"/>
                      <a:pt x="0" y="28123"/>
                    </a:cubicBezTo>
                  </a:path>
                </a:pathLst>
              </a:custGeom>
              <a:noFill/>
              <a:ln w="12700">
                <a:solidFill>
                  <a:srgbClr val="67434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449" name="Freeform 448"/>
              <p:cNvSpPr/>
              <p:nvPr/>
            </p:nvSpPr>
            <p:spPr>
              <a:xfrm>
                <a:off x="6264856" y="1925795"/>
                <a:ext cx="460375" cy="68524"/>
              </a:xfrm>
              <a:custGeom>
                <a:avLst/>
                <a:gdLst>
                  <a:gd name="connsiteX0" fmla="*/ 460375 w 460375"/>
                  <a:gd name="connsiteY0" fmla="*/ 49474 h 68524"/>
                  <a:gd name="connsiteX1" fmla="*/ 149225 w 460375"/>
                  <a:gd name="connsiteY1" fmla="*/ 262 h 68524"/>
                  <a:gd name="connsiteX2" fmla="*/ 0 w 460375"/>
                  <a:gd name="connsiteY2" fmla="*/ 68524 h 68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375" h="68524">
                    <a:moveTo>
                      <a:pt x="460375" y="49474"/>
                    </a:moveTo>
                    <a:cubicBezTo>
                      <a:pt x="343164" y="23280"/>
                      <a:pt x="225954" y="-2913"/>
                      <a:pt x="149225" y="262"/>
                    </a:cubicBezTo>
                    <a:cubicBezTo>
                      <a:pt x="72496" y="3437"/>
                      <a:pt x="36248" y="35980"/>
                      <a:pt x="0" y="68524"/>
                    </a:cubicBezTo>
                  </a:path>
                </a:pathLst>
              </a:custGeom>
              <a:noFill/>
              <a:ln w="12700">
                <a:solidFill>
                  <a:srgbClr val="67434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450" name="Freeform 449"/>
              <p:cNvSpPr/>
              <p:nvPr/>
            </p:nvSpPr>
            <p:spPr>
              <a:xfrm>
                <a:off x="6375981" y="2035242"/>
                <a:ext cx="417513" cy="62265"/>
              </a:xfrm>
              <a:custGeom>
                <a:avLst/>
                <a:gdLst>
                  <a:gd name="connsiteX0" fmla="*/ 417513 w 417513"/>
                  <a:gd name="connsiteY0" fmla="*/ 41627 h 62265"/>
                  <a:gd name="connsiteX1" fmla="*/ 144463 w 417513"/>
                  <a:gd name="connsiteY1" fmla="*/ 352 h 62265"/>
                  <a:gd name="connsiteX2" fmla="*/ 0 w 417513"/>
                  <a:gd name="connsiteY2" fmla="*/ 62265 h 62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513" h="62265">
                    <a:moveTo>
                      <a:pt x="417513" y="41627"/>
                    </a:moveTo>
                    <a:cubicBezTo>
                      <a:pt x="315780" y="19269"/>
                      <a:pt x="214048" y="-3088"/>
                      <a:pt x="144463" y="352"/>
                    </a:cubicBezTo>
                    <a:cubicBezTo>
                      <a:pt x="74878" y="3792"/>
                      <a:pt x="37439" y="33028"/>
                      <a:pt x="0" y="62265"/>
                    </a:cubicBezTo>
                  </a:path>
                </a:pathLst>
              </a:custGeom>
              <a:noFill/>
              <a:ln w="12700">
                <a:solidFill>
                  <a:srgbClr val="67434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451" name="Freeform 450"/>
              <p:cNvSpPr/>
              <p:nvPr/>
            </p:nvSpPr>
            <p:spPr>
              <a:xfrm>
                <a:off x="6542669" y="2122731"/>
                <a:ext cx="315912" cy="82726"/>
              </a:xfrm>
              <a:custGeom>
                <a:avLst/>
                <a:gdLst>
                  <a:gd name="connsiteX0" fmla="*/ 315912 w 315912"/>
                  <a:gd name="connsiteY0" fmla="*/ 14463 h 82726"/>
                  <a:gd name="connsiteX1" fmla="*/ 84137 w 315912"/>
                  <a:gd name="connsiteY1" fmla="*/ 4938 h 82726"/>
                  <a:gd name="connsiteX2" fmla="*/ 0 w 315912"/>
                  <a:gd name="connsiteY2" fmla="*/ 82726 h 82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5912" h="82726">
                    <a:moveTo>
                      <a:pt x="315912" y="14463"/>
                    </a:moveTo>
                    <a:cubicBezTo>
                      <a:pt x="226350" y="4012"/>
                      <a:pt x="136789" y="-6439"/>
                      <a:pt x="84137" y="4938"/>
                    </a:cubicBezTo>
                    <a:cubicBezTo>
                      <a:pt x="31485" y="16315"/>
                      <a:pt x="15742" y="49520"/>
                      <a:pt x="0" y="82726"/>
                    </a:cubicBezTo>
                  </a:path>
                </a:pathLst>
              </a:custGeom>
              <a:noFill/>
              <a:ln w="12700">
                <a:solidFill>
                  <a:srgbClr val="67434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452" name="Freeform 451"/>
              <p:cNvSpPr/>
              <p:nvPr/>
            </p:nvSpPr>
            <p:spPr>
              <a:xfrm>
                <a:off x="7060054" y="1915339"/>
                <a:ext cx="126036" cy="138372"/>
              </a:xfrm>
              <a:custGeom>
                <a:avLst/>
                <a:gdLst>
                  <a:gd name="connsiteX0" fmla="*/ 11684 w 126036"/>
                  <a:gd name="connsiteY0" fmla="*/ 3558 h 138372"/>
                  <a:gd name="connsiteX1" fmla="*/ 8126 w 126036"/>
                  <a:gd name="connsiteY1" fmla="*/ 110298 h 138372"/>
                  <a:gd name="connsiteX2" fmla="*/ 50822 w 126036"/>
                  <a:gd name="connsiteY2" fmla="*/ 128087 h 138372"/>
                  <a:gd name="connsiteX3" fmla="*/ 79286 w 126036"/>
                  <a:gd name="connsiteY3" fmla="*/ 131645 h 138372"/>
                  <a:gd name="connsiteX4" fmla="*/ 125540 w 126036"/>
                  <a:gd name="connsiteY4" fmla="*/ 35580 h 138372"/>
                  <a:gd name="connsiteX5" fmla="*/ 11684 w 126036"/>
                  <a:gd name="connsiteY5" fmla="*/ 3558 h 13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036" h="138372">
                    <a:moveTo>
                      <a:pt x="11684" y="3558"/>
                    </a:moveTo>
                    <a:cubicBezTo>
                      <a:pt x="-7885" y="16011"/>
                      <a:pt x="1603" y="89543"/>
                      <a:pt x="8126" y="110298"/>
                    </a:cubicBezTo>
                    <a:cubicBezTo>
                      <a:pt x="14649" y="131053"/>
                      <a:pt x="38962" y="124529"/>
                      <a:pt x="50822" y="128087"/>
                    </a:cubicBezTo>
                    <a:cubicBezTo>
                      <a:pt x="62682" y="131645"/>
                      <a:pt x="66833" y="147063"/>
                      <a:pt x="79286" y="131645"/>
                    </a:cubicBezTo>
                    <a:cubicBezTo>
                      <a:pt x="91739" y="116227"/>
                      <a:pt x="130877" y="57521"/>
                      <a:pt x="125540" y="35580"/>
                    </a:cubicBezTo>
                    <a:cubicBezTo>
                      <a:pt x="120203" y="13639"/>
                      <a:pt x="31253" y="-8895"/>
                      <a:pt x="11684" y="3558"/>
                    </a:cubicBezTo>
                    <a:close/>
                  </a:path>
                </a:pathLst>
              </a:custGeom>
              <a:solidFill>
                <a:srgbClr val="FF99CC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7" name="Group 336"/>
            <p:cNvGrpSpPr/>
            <p:nvPr/>
          </p:nvGrpSpPr>
          <p:grpSpPr>
            <a:xfrm>
              <a:off x="4218700" y="2346906"/>
              <a:ext cx="2363495" cy="2158491"/>
              <a:chOff x="3310531" y="2191934"/>
              <a:chExt cx="2363495" cy="2158491"/>
            </a:xfrm>
          </p:grpSpPr>
          <p:grpSp>
            <p:nvGrpSpPr>
              <p:cNvPr id="348" name="Group 347"/>
              <p:cNvGrpSpPr/>
              <p:nvPr/>
            </p:nvGrpSpPr>
            <p:grpSpPr>
              <a:xfrm rot="5042835">
                <a:off x="4343765" y="2814306"/>
                <a:ext cx="570236" cy="771679"/>
                <a:chOff x="762000" y="1662233"/>
                <a:chExt cx="759597" cy="1027934"/>
              </a:xfrm>
            </p:grpSpPr>
            <p:sp>
              <p:nvSpPr>
                <p:cNvPr id="410" name="Freeform 409"/>
                <p:cNvSpPr>
                  <a:spLocks noChangeAspect="1"/>
                </p:cNvSpPr>
                <p:nvPr/>
              </p:nvSpPr>
              <p:spPr>
                <a:xfrm>
                  <a:off x="762000" y="1662233"/>
                  <a:ext cx="759597" cy="1027934"/>
                </a:xfrm>
                <a:custGeom>
                  <a:avLst/>
                  <a:gdLst>
                    <a:gd name="connsiteX0" fmla="*/ 1722489 w 3487579"/>
                    <a:gd name="connsiteY0" fmla="*/ 1 h 4713773"/>
                    <a:gd name="connsiteX1" fmla="*/ 14 w 3487579"/>
                    <a:gd name="connsiteY1" fmla="*/ 2920410 h 4713773"/>
                    <a:gd name="connsiteX2" fmla="*/ 1694135 w 3487579"/>
                    <a:gd name="connsiteY2" fmla="*/ 4713769 h 4713773"/>
                    <a:gd name="connsiteX3" fmla="*/ 3487493 w 3487579"/>
                    <a:gd name="connsiteY3" fmla="*/ 2934587 h 4713773"/>
                    <a:gd name="connsiteX4" fmla="*/ 1722489 w 3487579"/>
                    <a:gd name="connsiteY4" fmla="*/ 1 h 4713773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2489 w 3487513"/>
                    <a:gd name="connsiteY0" fmla="*/ 1 h 4720861"/>
                    <a:gd name="connsiteX1" fmla="*/ 14 w 3487513"/>
                    <a:gd name="connsiteY1" fmla="*/ 2927498 h 4720861"/>
                    <a:gd name="connsiteX2" fmla="*/ 1694135 w 3487513"/>
                    <a:gd name="connsiteY2" fmla="*/ 4720857 h 4720861"/>
                    <a:gd name="connsiteX3" fmla="*/ 3487493 w 3487513"/>
                    <a:gd name="connsiteY3" fmla="*/ 2941675 h 4720861"/>
                    <a:gd name="connsiteX4" fmla="*/ 1722489 w 3487513"/>
                    <a:gd name="connsiteY4" fmla="*/ 1 h 4720861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9393"/>
                    <a:gd name="connsiteY0" fmla="*/ 2 h 4720868"/>
                    <a:gd name="connsiteX1" fmla="*/ 592 w 3489393"/>
                    <a:gd name="connsiteY1" fmla="*/ 2927499 h 4720868"/>
                    <a:gd name="connsiteX2" fmla="*/ 1694713 w 3489393"/>
                    <a:gd name="connsiteY2" fmla="*/ 4720858 h 4720868"/>
                    <a:gd name="connsiteX3" fmla="*/ 3488071 w 3489393"/>
                    <a:gd name="connsiteY3" fmla="*/ 2941676 h 4720868"/>
                    <a:gd name="connsiteX4" fmla="*/ 1723067 w 3489393"/>
                    <a:gd name="connsiteY4" fmla="*/ 2 h 4720868"/>
                    <a:gd name="connsiteX0" fmla="*/ 1723067 w 3488483"/>
                    <a:gd name="connsiteY0" fmla="*/ 2 h 4720872"/>
                    <a:gd name="connsiteX1" fmla="*/ 592 w 3488483"/>
                    <a:gd name="connsiteY1" fmla="*/ 2927499 h 4720872"/>
                    <a:gd name="connsiteX2" fmla="*/ 1694713 w 3488483"/>
                    <a:gd name="connsiteY2" fmla="*/ 4720858 h 4720872"/>
                    <a:gd name="connsiteX3" fmla="*/ 3488071 w 3488483"/>
                    <a:gd name="connsiteY3" fmla="*/ 2941676 h 4720872"/>
                    <a:gd name="connsiteX4" fmla="*/ 1723067 w 3488483"/>
                    <a:gd name="connsiteY4" fmla="*/ 2 h 4720872"/>
                    <a:gd name="connsiteX0" fmla="*/ 1723104 w 3488545"/>
                    <a:gd name="connsiteY0" fmla="*/ 45 h 4720915"/>
                    <a:gd name="connsiteX1" fmla="*/ 629 w 3488545"/>
                    <a:gd name="connsiteY1" fmla="*/ 2927542 h 4720915"/>
                    <a:gd name="connsiteX2" fmla="*/ 1694750 w 3488545"/>
                    <a:gd name="connsiteY2" fmla="*/ 4720901 h 4720915"/>
                    <a:gd name="connsiteX3" fmla="*/ 3488108 w 3488545"/>
                    <a:gd name="connsiteY3" fmla="*/ 2941719 h 4720915"/>
                    <a:gd name="connsiteX4" fmla="*/ 1723104 w 3488545"/>
                    <a:gd name="connsiteY4" fmla="*/ 45 h 4720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88545" h="4720915">
                      <a:moveTo>
                        <a:pt x="1723104" y="45"/>
                      </a:moveTo>
                      <a:cubicBezTo>
                        <a:pt x="1070974" y="-9406"/>
                        <a:pt x="-30087" y="1467338"/>
                        <a:pt x="629" y="2927542"/>
                      </a:cubicBezTo>
                      <a:cubicBezTo>
                        <a:pt x="31345" y="4387746"/>
                        <a:pt x="1113503" y="4718538"/>
                        <a:pt x="1694750" y="4720901"/>
                      </a:cubicBezTo>
                      <a:cubicBezTo>
                        <a:pt x="2275997" y="4723264"/>
                        <a:pt x="3462117" y="4430277"/>
                        <a:pt x="3488108" y="2941719"/>
                      </a:cubicBezTo>
                      <a:cubicBezTo>
                        <a:pt x="3514099" y="1453161"/>
                        <a:pt x="2375234" y="9496"/>
                        <a:pt x="1723104" y="45"/>
                      </a:cubicBezTo>
                      <a:close/>
                    </a:path>
                  </a:pathLst>
                </a:custGeom>
                <a:blipFill dpi="0"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411" name="Freeform 410"/>
                <p:cNvSpPr>
                  <a:spLocks noChangeAspect="1"/>
                </p:cNvSpPr>
                <p:nvPr/>
              </p:nvSpPr>
              <p:spPr>
                <a:xfrm>
                  <a:off x="1066800" y="1662243"/>
                  <a:ext cx="448826" cy="1027924"/>
                </a:xfrm>
                <a:custGeom>
                  <a:avLst/>
                  <a:gdLst>
                    <a:gd name="connsiteX0" fmla="*/ 64418 w 448826"/>
                    <a:gd name="connsiteY0" fmla="*/ 0 h 1027924"/>
                    <a:gd name="connsiteX1" fmla="*/ 448731 w 448826"/>
                    <a:gd name="connsiteY1" fmla="*/ 640521 h 1027924"/>
                    <a:gd name="connsiteX2" fmla="*/ 58245 w 448826"/>
                    <a:gd name="connsiteY2" fmla="*/ 1027921 h 1027924"/>
                    <a:gd name="connsiteX3" fmla="*/ 6332 w 448826"/>
                    <a:gd name="connsiteY3" fmla="*/ 1024035 h 1027924"/>
                    <a:gd name="connsiteX4" fmla="*/ 0 w 448826"/>
                    <a:gd name="connsiteY4" fmla="*/ 1022660 h 1027924"/>
                    <a:gd name="connsiteX5" fmla="*/ 5180 w 448826"/>
                    <a:gd name="connsiteY5" fmla="*/ 1023048 h 1027924"/>
                    <a:gd name="connsiteX6" fmla="*/ 392424 w 448826"/>
                    <a:gd name="connsiteY6" fmla="*/ 638866 h 1027924"/>
                    <a:gd name="connsiteX7" fmla="*/ 68339 w 448826"/>
                    <a:gd name="connsiteY7" fmla="*/ 18360 h 1027924"/>
                    <a:gd name="connsiteX8" fmla="*/ 29605 w 448826"/>
                    <a:gd name="connsiteY8" fmla="*/ 8380 h 1027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8826" h="1027924">
                      <a:moveTo>
                        <a:pt x="64418" y="0"/>
                      </a:moveTo>
                      <a:cubicBezTo>
                        <a:pt x="206413" y="2058"/>
                        <a:pt x="454390" y="316402"/>
                        <a:pt x="448731" y="640521"/>
                      </a:cubicBezTo>
                      <a:cubicBezTo>
                        <a:pt x="443072" y="964641"/>
                        <a:pt x="184806" y="1028436"/>
                        <a:pt x="58245" y="1027921"/>
                      </a:cubicBezTo>
                      <a:cubicBezTo>
                        <a:pt x="42424" y="1027857"/>
                        <a:pt x="24900" y="1026675"/>
                        <a:pt x="6332" y="1024035"/>
                      </a:cubicBezTo>
                      <a:lnTo>
                        <a:pt x="0" y="1022660"/>
                      </a:lnTo>
                      <a:lnTo>
                        <a:pt x="5180" y="1023048"/>
                      </a:lnTo>
                      <a:cubicBezTo>
                        <a:pt x="130690" y="1023558"/>
                        <a:pt x="386812" y="960293"/>
                        <a:pt x="392424" y="638866"/>
                      </a:cubicBezTo>
                      <a:cubicBezTo>
                        <a:pt x="397335" y="357617"/>
                        <a:pt x="209668" y="83789"/>
                        <a:pt x="68339" y="18360"/>
                      </a:cubicBezTo>
                      <a:lnTo>
                        <a:pt x="29605" y="838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  <a:alpha val="2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412" name="Oval 411"/>
                <p:cNvSpPr/>
                <p:nvPr/>
              </p:nvSpPr>
              <p:spPr>
                <a:xfrm rot="1382746">
                  <a:off x="842815" y="1759422"/>
                  <a:ext cx="347146" cy="537215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413" name="Oval 412"/>
                <p:cNvSpPr/>
                <p:nvPr/>
              </p:nvSpPr>
              <p:spPr>
                <a:xfrm rot="1382746">
                  <a:off x="874273" y="1813651"/>
                  <a:ext cx="193205" cy="353383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414" name="Oval 413"/>
                <p:cNvSpPr/>
                <p:nvPr/>
              </p:nvSpPr>
              <p:spPr>
                <a:xfrm rot="1382746">
                  <a:off x="908422" y="1852082"/>
                  <a:ext cx="60725" cy="170880"/>
                </a:xfrm>
                <a:prstGeom prst="ellipse">
                  <a:avLst/>
                </a:prstGeom>
                <a:solidFill>
                  <a:schemeClr val="bg1">
                    <a:alpha val="6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</p:grpSp>
          <p:grpSp>
            <p:nvGrpSpPr>
              <p:cNvPr id="349" name="Group 348"/>
              <p:cNvGrpSpPr/>
              <p:nvPr/>
            </p:nvGrpSpPr>
            <p:grpSpPr>
              <a:xfrm rot="17615623">
                <a:off x="3844501" y="2771224"/>
                <a:ext cx="570236" cy="771679"/>
                <a:chOff x="762000" y="1662233"/>
                <a:chExt cx="759597" cy="1027934"/>
              </a:xfrm>
            </p:grpSpPr>
            <p:sp>
              <p:nvSpPr>
                <p:cNvPr id="405" name="Freeform 404"/>
                <p:cNvSpPr>
                  <a:spLocks noChangeAspect="1"/>
                </p:cNvSpPr>
                <p:nvPr/>
              </p:nvSpPr>
              <p:spPr>
                <a:xfrm>
                  <a:off x="762000" y="1662233"/>
                  <a:ext cx="759597" cy="1027934"/>
                </a:xfrm>
                <a:custGeom>
                  <a:avLst/>
                  <a:gdLst>
                    <a:gd name="connsiteX0" fmla="*/ 1722489 w 3487579"/>
                    <a:gd name="connsiteY0" fmla="*/ 1 h 4713773"/>
                    <a:gd name="connsiteX1" fmla="*/ 14 w 3487579"/>
                    <a:gd name="connsiteY1" fmla="*/ 2920410 h 4713773"/>
                    <a:gd name="connsiteX2" fmla="*/ 1694135 w 3487579"/>
                    <a:gd name="connsiteY2" fmla="*/ 4713769 h 4713773"/>
                    <a:gd name="connsiteX3" fmla="*/ 3487493 w 3487579"/>
                    <a:gd name="connsiteY3" fmla="*/ 2934587 h 4713773"/>
                    <a:gd name="connsiteX4" fmla="*/ 1722489 w 3487579"/>
                    <a:gd name="connsiteY4" fmla="*/ 1 h 4713773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2489 w 3487513"/>
                    <a:gd name="connsiteY0" fmla="*/ 1 h 4720861"/>
                    <a:gd name="connsiteX1" fmla="*/ 14 w 3487513"/>
                    <a:gd name="connsiteY1" fmla="*/ 2927498 h 4720861"/>
                    <a:gd name="connsiteX2" fmla="*/ 1694135 w 3487513"/>
                    <a:gd name="connsiteY2" fmla="*/ 4720857 h 4720861"/>
                    <a:gd name="connsiteX3" fmla="*/ 3487493 w 3487513"/>
                    <a:gd name="connsiteY3" fmla="*/ 2941675 h 4720861"/>
                    <a:gd name="connsiteX4" fmla="*/ 1722489 w 3487513"/>
                    <a:gd name="connsiteY4" fmla="*/ 1 h 4720861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9393"/>
                    <a:gd name="connsiteY0" fmla="*/ 2 h 4720868"/>
                    <a:gd name="connsiteX1" fmla="*/ 592 w 3489393"/>
                    <a:gd name="connsiteY1" fmla="*/ 2927499 h 4720868"/>
                    <a:gd name="connsiteX2" fmla="*/ 1694713 w 3489393"/>
                    <a:gd name="connsiteY2" fmla="*/ 4720858 h 4720868"/>
                    <a:gd name="connsiteX3" fmla="*/ 3488071 w 3489393"/>
                    <a:gd name="connsiteY3" fmla="*/ 2941676 h 4720868"/>
                    <a:gd name="connsiteX4" fmla="*/ 1723067 w 3489393"/>
                    <a:gd name="connsiteY4" fmla="*/ 2 h 4720868"/>
                    <a:gd name="connsiteX0" fmla="*/ 1723067 w 3488483"/>
                    <a:gd name="connsiteY0" fmla="*/ 2 h 4720872"/>
                    <a:gd name="connsiteX1" fmla="*/ 592 w 3488483"/>
                    <a:gd name="connsiteY1" fmla="*/ 2927499 h 4720872"/>
                    <a:gd name="connsiteX2" fmla="*/ 1694713 w 3488483"/>
                    <a:gd name="connsiteY2" fmla="*/ 4720858 h 4720872"/>
                    <a:gd name="connsiteX3" fmla="*/ 3488071 w 3488483"/>
                    <a:gd name="connsiteY3" fmla="*/ 2941676 h 4720872"/>
                    <a:gd name="connsiteX4" fmla="*/ 1723067 w 3488483"/>
                    <a:gd name="connsiteY4" fmla="*/ 2 h 4720872"/>
                    <a:gd name="connsiteX0" fmla="*/ 1723104 w 3488545"/>
                    <a:gd name="connsiteY0" fmla="*/ 45 h 4720915"/>
                    <a:gd name="connsiteX1" fmla="*/ 629 w 3488545"/>
                    <a:gd name="connsiteY1" fmla="*/ 2927542 h 4720915"/>
                    <a:gd name="connsiteX2" fmla="*/ 1694750 w 3488545"/>
                    <a:gd name="connsiteY2" fmla="*/ 4720901 h 4720915"/>
                    <a:gd name="connsiteX3" fmla="*/ 3488108 w 3488545"/>
                    <a:gd name="connsiteY3" fmla="*/ 2941719 h 4720915"/>
                    <a:gd name="connsiteX4" fmla="*/ 1723104 w 3488545"/>
                    <a:gd name="connsiteY4" fmla="*/ 45 h 4720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88545" h="4720915">
                      <a:moveTo>
                        <a:pt x="1723104" y="45"/>
                      </a:moveTo>
                      <a:cubicBezTo>
                        <a:pt x="1070974" y="-9406"/>
                        <a:pt x="-30087" y="1467338"/>
                        <a:pt x="629" y="2927542"/>
                      </a:cubicBezTo>
                      <a:cubicBezTo>
                        <a:pt x="31345" y="4387746"/>
                        <a:pt x="1113503" y="4718538"/>
                        <a:pt x="1694750" y="4720901"/>
                      </a:cubicBezTo>
                      <a:cubicBezTo>
                        <a:pt x="2275997" y="4723264"/>
                        <a:pt x="3462117" y="4430277"/>
                        <a:pt x="3488108" y="2941719"/>
                      </a:cubicBezTo>
                      <a:cubicBezTo>
                        <a:pt x="3514099" y="1453161"/>
                        <a:pt x="2375234" y="9496"/>
                        <a:pt x="1723104" y="45"/>
                      </a:cubicBezTo>
                      <a:close/>
                    </a:path>
                  </a:pathLst>
                </a:custGeom>
                <a:blipFill dpi="0" rotWithShape="1">
                  <a:blip r:embed="rId13" cstate="print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406" name="Freeform 405"/>
                <p:cNvSpPr>
                  <a:spLocks noChangeAspect="1"/>
                </p:cNvSpPr>
                <p:nvPr/>
              </p:nvSpPr>
              <p:spPr>
                <a:xfrm>
                  <a:off x="1066800" y="1662243"/>
                  <a:ext cx="448826" cy="1027924"/>
                </a:xfrm>
                <a:custGeom>
                  <a:avLst/>
                  <a:gdLst>
                    <a:gd name="connsiteX0" fmla="*/ 64418 w 448826"/>
                    <a:gd name="connsiteY0" fmla="*/ 0 h 1027924"/>
                    <a:gd name="connsiteX1" fmla="*/ 448731 w 448826"/>
                    <a:gd name="connsiteY1" fmla="*/ 640521 h 1027924"/>
                    <a:gd name="connsiteX2" fmla="*/ 58245 w 448826"/>
                    <a:gd name="connsiteY2" fmla="*/ 1027921 h 1027924"/>
                    <a:gd name="connsiteX3" fmla="*/ 6332 w 448826"/>
                    <a:gd name="connsiteY3" fmla="*/ 1024035 h 1027924"/>
                    <a:gd name="connsiteX4" fmla="*/ 0 w 448826"/>
                    <a:gd name="connsiteY4" fmla="*/ 1022660 h 1027924"/>
                    <a:gd name="connsiteX5" fmla="*/ 5180 w 448826"/>
                    <a:gd name="connsiteY5" fmla="*/ 1023048 h 1027924"/>
                    <a:gd name="connsiteX6" fmla="*/ 392424 w 448826"/>
                    <a:gd name="connsiteY6" fmla="*/ 638866 h 1027924"/>
                    <a:gd name="connsiteX7" fmla="*/ 68339 w 448826"/>
                    <a:gd name="connsiteY7" fmla="*/ 18360 h 1027924"/>
                    <a:gd name="connsiteX8" fmla="*/ 29605 w 448826"/>
                    <a:gd name="connsiteY8" fmla="*/ 8380 h 1027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8826" h="1027924">
                      <a:moveTo>
                        <a:pt x="64418" y="0"/>
                      </a:moveTo>
                      <a:cubicBezTo>
                        <a:pt x="206413" y="2058"/>
                        <a:pt x="454390" y="316402"/>
                        <a:pt x="448731" y="640521"/>
                      </a:cubicBezTo>
                      <a:cubicBezTo>
                        <a:pt x="443072" y="964641"/>
                        <a:pt x="184806" y="1028436"/>
                        <a:pt x="58245" y="1027921"/>
                      </a:cubicBezTo>
                      <a:cubicBezTo>
                        <a:pt x="42424" y="1027857"/>
                        <a:pt x="24900" y="1026675"/>
                        <a:pt x="6332" y="1024035"/>
                      </a:cubicBezTo>
                      <a:lnTo>
                        <a:pt x="0" y="1022660"/>
                      </a:lnTo>
                      <a:lnTo>
                        <a:pt x="5180" y="1023048"/>
                      </a:lnTo>
                      <a:cubicBezTo>
                        <a:pt x="130690" y="1023558"/>
                        <a:pt x="386812" y="960293"/>
                        <a:pt x="392424" y="638866"/>
                      </a:cubicBezTo>
                      <a:cubicBezTo>
                        <a:pt x="397335" y="357617"/>
                        <a:pt x="209668" y="83789"/>
                        <a:pt x="68339" y="18360"/>
                      </a:cubicBezTo>
                      <a:lnTo>
                        <a:pt x="29605" y="838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  <a:alpha val="2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407" name="Oval 406"/>
                <p:cNvSpPr/>
                <p:nvPr/>
              </p:nvSpPr>
              <p:spPr>
                <a:xfrm rot="1382746">
                  <a:off x="842815" y="1759422"/>
                  <a:ext cx="347146" cy="537215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408" name="Oval 407"/>
                <p:cNvSpPr/>
                <p:nvPr/>
              </p:nvSpPr>
              <p:spPr>
                <a:xfrm rot="1382746">
                  <a:off x="874273" y="1813651"/>
                  <a:ext cx="193205" cy="353383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409" name="Oval 408"/>
                <p:cNvSpPr/>
                <p:nvPr/>
              </p:nvSpPr>
              <p:spPr>
                <a:xfrm rot="1382746">
                  <a:off x="908422" y="1852082"/>
                  <a:ext cx="60725" cy="170880"/>
                </a:xfrm>
                <a:prstGeom prst="ellipse">
                  <a:avLst/>
                </a:prstGeom>
                <a:solidFill>
                  <a:schemeClr val="bg1">
                    <a:alpha val="6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</p:grpSp>
          <p:grpSp>
            <p:nvGrpSpPr>
              <p:cNvPr id="350" name="Group 349"/>
              <p:cNvGrpSpPr/>
              <p:nvPr/>
            </p:nvGrpSpPr>
            <p:grpSpPr>
              <a:xfrm>
                <a:off x="4029183" y="2836003"/>
                <a:ext cx="570236" cy="771679"/>
                <a:chOff x="762000" y="1662233"/>
                <a:chExt cx="759597" cy="1027934"/>
              </a:xfrm>
            </p:grpSpPr>
            <p:sp>
              <p:nvSpPr>
                <p:cNvPr id="400" name="Freeform 399"/>
                <p:cNvSpPr>
                  <a:spLocks noChangeAspect="1"/>
                </p:cNvSpPr>
                <p:nvPr/>
              </p:nvSpPr>
              <p:spPr>
                <a:xfrm>
                  <a:off x="762000" y="1662233"/>
                  <a:ext cx="759597" cy="1027934"/>
                </a:xfrm>
                <a:custGeom>
                  <a:avLst/>
                  <a:gdLst>
                    <a:gd name="connsiteX0" fmla="*/ 1722489 w 3487579"/>
                    <a:gd name="connsiteY0" fmla="*/ 1 h 4713773"/>
                    <a:gd name="connsiteX1" fmla="*/ 14 w 3487579"/>
                    <a:gd name="connsiteY1" fmla="*/ 2920410 h 4713773"/>
                    <a:gd name="connsiteX2" fmla="*/ 1694135 w 3487579"/>
                    <a:gd name="connsiteY2" fmla="*/ 4713769 h 4713773"/>
                    <a:gd name="connsiteX3" fmla="*/ 3487493 w 3487579"/>
                    <a:gd name="connsiteY3" fmla="*/ 2934587 h 4713773"/>
                    <a:gd name="connsiteX4" fmla="*/ 1722489 w 3487579"/>
                    <a:gd name="connsiteY4" fmla="*/ 1 h 4713773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2489 w 3487513"/>
                    <a:gd name="connsiteY0" fmla="*/ 1 h 4720861"/>
                    <a:gd name="connsiteX1" fmla="*/ 14 w 3487513"/>
                    <a:gd name="connsiteY1" fmla="*/ 2927498 h 4720861"/>
                    <a:gd name="connsiteX2" fmla="*/ 1694135 w 3487513"/>
                    <a:gd name="connsiteY2" fmla="*/ 4720857 h 4720861"/>
                    <a:gd name="connsiteX3" fmla="*/ 3487493 w 3487513"/>
                    <a:gd name="connsiteY3" fmla="*/ 2941675 h 4720861"/>
                    <a:gd name="connsiteX4" fmla="*/ 1722489 w 3487513"/>
                    <a:gd name="connsiteY4" fmla="*/ 1 h 4720861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9393"/>
                    <a:gd name="connsiteY0" fmla="*/ 2 h 4720868"/>
                    <a:gd name="connsiteX1" fmla="*/ 592 w 3489393"/>
                    <a:gd name="connsiteY1" fmla="*/ 2927499 h 4720868"/>
                    <a:gd name="connsiteX2" fmla="*/ 1694713 w 3489393"/>
                    <a:gd name="connsiteY2" fmla="*/ 4720858 h 4720868"/>
                    <a:gd name="connsiteX3" fmla="*/ 3488071 w 3489393"/>
                    <a:gd name="connsiteY3" fmla="*/ 2941676 h 4720868"/>
                    <a:gd name="connsiteX4" fmla="*/ 1723067 w 3489393"/>
                    <a:gd name="connsiteY4" fmla="*/ 2 h 4720868"/>
                    <a:gd name="connsiteX0" fmla="*/ 1723067 w 3488483"/>
                    <a:gd name="connsiteY0" fmla="*/ 2 h 4720872"/>
                    <a:gd name="connsiteX1" fmla="*/ 592 w 3488483"/>
                    <a:gd name="connsiteY1" fmla="*/ 2927499 h 4720872"/>
                    <a:gd name="connsiteX2" fmla="*/ 1694713 w 3488483"/>
                    <a:gd name="connsiteY2" fmla="*/ 4720858 h 4720872"/>
                    <a:gd name="connsiteX3" fmla="*/ 3488071 w 3488483"/>
                    <a:gd name="connsiteY3" fmla="*/ 2941676 h 4720872"/>
                    <a:gd name="connsiteX4" fmla="*/ 1723067 w 3488483"/>
                    <a:gd name="connsiteY4" fmla="*/ 2 h 4720872"/>
                    <a:gd name="connsiteX0" fmla="*/ 1723104 w 3488545"/>
                    <a:gd name="connsiteY0" fmla="*/ 45 h 4720915"/>
                    <a:gd name="connsiteX1" fmla="*/ 629 w 3488545"/>
                    <a:gd name="connsiteY1" fmla="*/ 2927542 h 4720915"/>
                    <a:gd name="connsiteX2" fmla="*/ 1694750 w 3488545"/>
                    <a:gd name="connsiteY2" fmla="*/ 4720901 h 4720915"/>
                    <a:gd name="connsiteX3" fmla="*/ 3488108 w 3488545"/>
                    <a:gd name="connsiteY3" fmla="*/ 2941719 h 4720915"/>
                    <a:gd name="connsiteX4" fmla="*/ 1723104 w 3488545"/>
                    <a:gd name="connsiteY4" fmla="*/ 45 h 4720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88545" h="4720915">
                      <a:moveTo>
                        <a:pt x="1723104" y="45"/>
                      </a:moveTo>
                      <a:cubicBezTo>
                        <a:pt x="1070974" y="-9406"/>
                        <a:pt x="-30087" y="1467338"/>
                        <a:pt x="629" y="2927542"/>
                      </a:cubicBezTo>
                      <a:cubicBezTo>
                        <a:pt x="31345" y="4387746"/>
                        <a:pt x="1113503" y="4718538"/>
                        <a:pt x="1694750" y="4720901"/>
                      </a:cubicBezTo>
                      <a:cubicBezTo>
                        <a:pt x="2275997" y="4723264"/>
                        <a:pt x="3462117" y="4430277"/>
                        <a:pt x="3488108" y="2941719"/>
                      </a:cubicBezTo>
                      <a:cubicBezTo>
                        <a:pt x="3514099" y="1453161"/>
                        <a:pt x="2375234" y="9496"/>
                        <a:pt x="1723104" y="45"/>
                      </a:cubicBezTo>
                      <a:close/>
                    </a:path>
                  </a:pathLst>
                </a:custGeom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401" name="Freeform 400"/>
                <p:cNvSpPr>
                  <a:spLocks noChangeAspect="1"/>
                </p:cNvSpPr>
                <p:nvPr/>
              </p:nvSpPr>
              <p:spPr>
                <a:xfrm>
                  <a:off x="1066800" y="1662243"/>
                  <a:ext cx="448826" cy="1027924"/>
                </a:xfrm>
                <a:custGeom>
                  <a:avLst/>
                  <a:gdLst>
                    <a:gd name="connsiteX0" fmla="*/ 64418 w 448826"/>
                    <a:gd name="connsiteY0" fmla="*/ 0 h 1027924"/>
                    <a:gd name="connsiteX1" fmla="*/ 448731 w 448826"/>
                    <a:gd name="connsiteY1" fmla="*/ 640521 h 1027924"/>
                    <a:gd name="connsiteX2" fmla="*/ 58245 w 448826"/>
                    <a:gd name="connsiteY2" fmla="*/ 1027921 h 1027924"/>
                    <a:gd name="connsiteX3" fmla="*/ 6332 w 448826"/>
                    <a:gd name="connsiteY3" fmla="*/ 1024035 h 1027924"/>
                    <a:gd name="connsiteX4" fmla="*/ 0 w 448826"/>
                    <a:gd name="connsiteY4" fmla="*/ 1022660 h 1027924"/>
                    <a:gd name="connsiteX5" fmla="*/ 5180 w 448826"/>
                    <a:gd name="connsiteY5" fmla="*/ 1023048 h 1027924"/>
                    <a:gd name="connsiteX6" fmla="*/ 392424 w 448826"/>
                    <a:gd name="connsiteY6" fmla="*/ 638866 h 1027924"/>
                    <a:gd name="connsiteX7" fmla="*/ 68339 w 448826"/>
                    <a:gd name="connsiteY7" fmla="*/ 18360 h 1027924"/>
                    <a:gd name="connsiteX8" fmla="*/ 29605 w 448826"/>
                    <a:gd name="connsiteY8" fmla="*/ 8380 h 1027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8826" h="1027924">
                      <a:moveTo>
                        <a:pt x="64418" y="0"/>
                      </a:moveTo>
                      <a:cubicBezTo>
                        <a:pt x="206413" y="2058"/>
                        <a:pt x="454390" y="316402"/>
                        <a:pt x="448731" y="640521"/>
                      </a:cubicBezTo>
                      <a:cubicBezTo>
                        <a:pt x="443072" y="964641"/>
                        <a:pt x="184806" y="1028436"/>
                        <a:pt x="58245" y="1027921"/>
                      </a:cubicBezTo>
                      <a:cubicBezTo>
                        <a:pt x="42424" y="1027857"/>
                        <a:pt x="24900" y="1026675"/>
                        <a:pt x="6332" y="1024035"/>
                      </a:cubicBezTo>
                      <a:lnTo>
                        <a:pt x="0" y="1022660"/>
                      </a:lnTo>
                      <a:lnTo>
                        <a:pt x="5180" y="1023048"/>
                      </a:lnTo>
                      <a:cubicBezTo>
                        <a:pt x="130690" y="1023558"/>
                        <a:pt x="386812" y="960293"/>
                        <a:pt x="392424" y="638866"/>
                      </a:cubicBezTo>
                      <a:cubicBezTo>
                        <a:pt x="397335" y="357617"/>
                        <a:pt x="209668" y="83789"/>
                        <a:pt x="68339" y="18360"/>
                      </a:cubicBezTo>
                      <a:lnTo>
                        <a:pt x="29605" y="838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  <a:alpha val="2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402" name="Oval 401"/>
                <p:cNvSpPr/>
                <p:nvPr/>
              </p:nvSpPr>
              <p:spPr>
                <a:xfrm rot="1382746">
                  <a:off x="842815" y="1759422"/>
                  <a:ext cx="347146" cy="537215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403" name="Oval 402"/>
                <p:cNvSpPr/>
                <p:nvPr/>
              </p:nvSpPr>
              <p:spPr>
                <a:xfrm rot="1382746">
                  <a:off x="874273" y="1813651"/>
                  <a:ext cx="193205" cy="353383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404" name="Oval 403"/>
                <p:cNvSpPr/>
                <p:nvPr/>
              </p:nvSpPr>
              <p:spPr>
                <a:xfrm rot="1382746">
                  <a:off x="908422" y="1852082"/>
                  <a:ext cx="60725" cy="170880"/>
                </a:xfrm>
                <a:prstGeom prst="ellipse">
                  <a:avLst/>
                </a:prstGeom>
                <a:solidFill>
                  <a:schemeClr val="bg1">
                    <a:alpha val="6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</p:grpSp>
          <p:grpSp>
            <p:nvGrpSpPr>
              <p:cNvPr id="351" name="Group 350"/>
              <p:cNvGrpSpPr/>
              <p:nvPr/>
            </p:nvGrpSpPr>
            <p:grpSpPr>
              <a:xfrm rot="20277872">
                <a:off x="3559074" y="2888159"/>
                <a:ext cx="570236" cy="771679"/>
                <a:chOff x="762000" y="1662233"/>
                <a:chExt cx="759597" cy="1027934"/>
              </a:xfrm>
            </p:grpSpPr>
            <p:sp>
              <p:nvSpPr>
                <p:cNvPr id="395" name="Freeform 394"/>
                <p:cNvSpPr>
                  <a:spLocks noChangeAspect="1"/>
                </p:cNvSpPr>
                <p:nvPr/>
              </p:nvSpPr>
              <p:spPr>
                <a:xfrm>
                  <a:off x="762000" y="1662233"/>
                  <a:ext cx="759597" cy="1027934"/>
                </a:xfrm>
                <a:custGeom>
                  <a:avLst/>
                  <a:gdLst>
                    <a:gd name="connsiteX0" fmla="*/ 1722489 w 3487579"/>
                    <a:gd name="connsiteY0" fmla="*/ 1 h 4713773"/>
                    <a:gd name="connsiteX1" fmla="*/ 14 w 3487579"/>
                    <a:gd name="connsiteY1" fmla="*/ 2920410 h 4713773"/>
                    <a:gd name="connsiteX2" fmla="*/ 1694135 w 3487579"/>
                    <a:gd name="connsiteY2" fmla="*/ 4713769 h 4713773"/>
                    <a:gd name="connsiteX3" fmla="*/ 3487493 w 3487579"/>
                    <a:gd name="connsiteY3" fmla="*/ 2934587 h 4713773"/>
                    <a:gd name="connsiteX4" fmla="*/ 1722489 w 3487579"/>
                    <a:gd name="connsiteY4" fmla="*/ 1 h 4713773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2489 w 3487513"/>
                    <a:gd name="connsiteY0" fmla="*/ 1 h 4720861"/>
                    <a:gd name="connsiteX1" fmla="*/ 14 w 3487513"/>
                    <a:gd name="connsiteY1" fmla="*/ 2927498 h 4720861"/>
                    <a:gd name="connsiteX2" fmla="*/ 1694135 w 3487513"/>
                    <a:gd name="connsiteY2" fmla="*/ 4720857 h 4720861"/>
                    <a:gd name="connsiteX3" fmla="*/ 3487493 w 3487513"/>
                    <a:gd name="connsiteY3" fmla="*/ 2941675 h 4720861"/>
                    <a:gd name="connsiteX4" fmla="*/ 1722489 w 3487513"/>
                    <a:gd name="connsiteY4" fmla="*/ 1 h 4720861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9393"/>
                    <a:gd name="connsiteY0" fmla="*/ 2 h 4720868"/>
                    <a:gd name="connsiteX1" fmla="*/ 592 w 3489393"/>
                    <a:gd name="connsiteY1" fmla="*/ 2927499 h 4720868"/>
                    <a:gd name="connsiteX2" fmla="*/ 1694713 w 3489393"/>
                    <a:gd name="connsiteY2" fmla="*/ 4720858 h 4720868"/>
                    <a:gd name="connsiteX3" fmla="*/ 3488071 w 3489393"/>
                    <a:gd name="connsiteY3" fmla="*/ 2941676 h 4720868"/>
                    <a:gd name="connsiteX4" fmla="*/ 1723067 w 3489393"/>
                    <a:gd name="connsiteY4" fmla="*/ 2 h 4720868"/>
                    <a:gd name="connsiteX0" fmla="*/ 1723067 w 3488483"/>
                    <a:gd name="connsiteY0" fmla="*/ 2 h 4720872"/>
                    <a:gd name="connsiteX1" fmla="*/ 592 w 3488483"/>
                    <a:gd name="connsiteY1" fmla="*/ 2927499 h 4720872"/>
                    <a:gd name="connsiteX2" fmla="*/ 1694713 w 3488483"/>
                    <a:gd name="connsiteY2" fmla="*/ 4720858 h 4720872"/>
                    <a:gd name="connsiteX3" fmla="*/ 3488071 w 3488483"/>
                    <a:gd name="connsiteY3" fmla="*/ 2941676 h 4720872"/>
                    <a:gd name="connsiteX4" fmla="*/ 1723067 w 3488483"/>
                    <a:gd name="connsiteY4" fmla="*/ 2 h 4720872"/>
                    <a:gd name="connsiteX0" fmla="*/ 1723104 w 3488545"/>
                    <a:gd name="connsiteY0" fmla="*/ 45 h 4720915"/>
                    <a:gd name="connsiteX1" fmla="*/ 629 w 3488545"/>
                    <a:gd name="connsiteY1" fmla="*/ 2927542 h 4720915"/>
                    <a:gd name="connsiteX2" fmla="*/ 1694750 w 3488545"/>
                    <a:gd name="connsiteY2" fmla="*/ 4720901 h 4720915"/>
                    <a:gd name="connsiteX3" fmla="*/ 3488108 w 3488545"/>
                    <a:gd name="connsiteY3" fmla="*/ 2941719 h 4720915"/>
                    <a:gd name="connsiteX4" fmla="*/ 1723104 w 3488545"/>
                    <a:gd name="connsiteY4" fmla="*/ 45 h 4720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88545" h="4720915">
                      <a:moveTo>
                        <a:pt x="1723104" y="45"/>
                      </a:moveTo>
                      <a:cubicBezTo>
                        <a:pt x="1070974" y="-9406"/>
                        <a:pt x="-30087" y="1467338"/>
                        <a:pt x="629" y="2927542"/>
                      </a:cubicBezTo>
                      <a:cubicBezTo>
                        <a:pt x="31345" y="4387746"/>
                        <a:pt x="1113503" y="4718538"/>
                        <a:pt x="1694750" y="4720901"/>
                      </a:cubicBezTo>
                      <a:cubicBezTo>
                        <a:pt x="2275997" y="4723264"/>
                        <a:pt x="3462117" y="4430277"/>
                        <a:pt x="3488108" y="2941719"/>
                      </a:cubicBezTo>
                      <a:cubicBezTo>
                        <a:pt x="3514099" y="1453161"/>
                        <a:pt x="2375234" y="9496"/>
                        <a:pt x="1723104" y="45"/>
                      </a:cubicBezTo>
                      <a:close/>
                    </a:path>
                  </a:pathLst>
                </a:custGeom>
                <a:blipFill dpi="0" rotWithShape="1">
                  <a:blip r:embed="rId6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96" name="Freeform 395"/>
                <p:cNvSpPr>
                  <a:spLocks noChangeAspect="1"/>
                </p:cNvSpPr>
                <p:nvPr/>
              </p:nvSpPr>
              <p:spPr>
                <a:xfrm>
                  <a:off x="1066800" y="1662243"/>
                  <a:ext cx="448826" cy="1027924"/>
                </a:xfrm>
                <a:custGeom>
                  <a:avLst/>
                  <a:gdLst>
                    <a:gd name="connsiteX0" fmla="*/ 64418 w 448826"/>
                    <a:gd name="connsiteY0" fmla="*/ 0 h 1027924"/>
                    <a:gd name="connsiteX1" fmla="*/ 448731 w 448826"/>
                    <a:gd name="connsiteY1" fmla="*/ 640521 h 1027924"/>
                    <a:gd name="connsiteX2" fmla="*/ 58245 w 448826"/>
                    <a:gd name="connsiteY2" fmla="*/ 1027921 h 1027924"/>
                    <a:gd name="connsiteX3" fmla="*/ 6332 w 448826"/>
                    <a:gd name="connsiteY3" fmla="*/ 1024035 h 1027924"/>
                    <a:gd name="connsiteX4" fmla="*/ 0 w 448826"/>
                    <a:gd name="connsiteY4" fmla="*/ 1022660 h 1027924"/>
                    <a:gd name="connsiteX5" fmla="*/ 5180 w 448826"/>
                    <a:gd name="connsiteY5" fmla="*/ 1023048 h 1027924"/>
                    <a:gd name="connsiteX6" fmla="*/ 392424 w 448826"/>
                    <a:gd name="connsiteY6" fmla="*/ 638866 h 1027924"/>
                    <a:gd name="connsiteX7" fmla="*/ 68339 w 448826"/>
                    <a:gd name="connsiteY7" fmla="*/ 18360 h 1027924"/>
                    <a:gd name="connsiteX8" fmla="*/ 29605 w 448826"/>
                    <a:gd name="connsiteY8" fmla="*/ 8380 h 1027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8826" h="1027924">
                      <a:moveTo>
                        <a:pt x="64418" y="0"/>
                      </a:moveTo>
                      <a:cubicBezTo>
                        <a:pt x="206413" y="2058"/>
                        <a:pt x="454390" y="316402"/>
                        <a:pt x="448731" y="640521"/>
                      </a:cubicBezTo>
                      <a:cubicBezTo>
                        <a:pt x="443072" y="964641"/>
                        <a:pt x="184806" y="1028436"/>
                        <a:pt x="58245" y="1027921"/>
                      </a:cubicBezTo>
                      <a:cubicBezTo>
                        <a:pt x="42424" y="1027857"/>
                        <a:pt x="24900" y="1026675"/>
                        <a:pt x="6332" y="1024035"/>
                      </a:cubicBezTo>
                      <a:lnTo>
                        <a:pt x="0" y="1022660"/>
                      </a:lnTo>
                      <a:lnTo>
                        <a:pt x="5180" y="1023048"/>
                      </a:lnTo>
                      <a:cubicBezTo>
                        <a:pt x="130690" y="1023558"/>
                        <a:pt x="386812" y="960293"/>
                        <a:pt x="392424" y="638866"/>
                      </a:cubicBezTo>
                      <a:cubicBezTo>
                        <a:pt x="397335" y="357617"/>
                        <a:pt x="209668" y="83789"/>
                        <a:pt x="68339" y="18360"/>
                      </a:cubicBezTo>
                      <a:lnTo>
                        <a:pt x="29605" y="838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  <a:alpha val="2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97" name="Oval 396"/>
                <p:cNvSpPr/>
                <p:nvPr/>
              </p:nvSpPr>
              <p:spPr>
                <a:xfrm rot="1382746">
                  <a:off x="842815" y="1759422"/>
                  <a:ext cx="347146" cy="537215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98" name="Oval 397"/>
                <p:cNvSpPr/>
                <p:nvPr/>
              </p:nvSpPr>
              <p:spPr>
                <a:xfrm rot="1382746">
                  <a:off x="874273" y="1813651"/>
                  <a:ext cx="193205" cy="353383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99" name="Oval 398"/>
                <p:cNvSpPr/>
                <p:nvPr/>
              </p:nvSpPr>
              <p:spPr>
                <a:xfrm rot="1382746">
                  <a:off x="908422" y="1852082"/>
                  <a:ext cx="60725" cy="170880"/>
                </a:xfrm>
                <a:prstGeom prst="ellipse">
                  <a:avLst/>
                </a:prstGeom>
                <a:solidFill>
                  <a:schemeClr val="bg1">
                    <a:alpha val="6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</p:grpSp>
          <p:sp>
            <p:nvSpPr>
              <p:cNvPr id="352" name="Freeform 351"/>
              <p:cNvSpPr/>
              <p:nvPr/>
            </p:nvSpPr>
            <p:spPr>
              <a:xfrm>
                <a:off x="3755830" y="2373760"/>
                <a:ext cx="1293897" cy="1296172"/>
              </a:xfrm>
              <a:custGeom>
                <a:avLst/>
                <a:gdLst>
                  <a:gd name="connsiteX0" fmla="*/ 6403 w 1293897"/>
                  <a:gd name="connsiteY0" fmla="*/ 1197404 h 1296172"/>
                  <a:gd name="connsiteX1" fmla="*/ 83740 w 1293897"/>
                  <a:gd name="connsiteY1" fmla="*/ 537762 h 1296172"/>
                  <a:gd name="connsiteX2" fmla="*/ 620552 w 1293897"/>
                  <a:gd name="connsiteY2" fmla="*/ 5500 h 1296172"/>
                  <a:gd name="connsiteX3" fmla="*/ 1107322 w 1293897"/>
                  <a:gd name="connsiteY3" fmla="*/ 305750 h 1296172"/>
                  <a:gd name="connsiteX4" fmla="*/ 1293842 w 1293897"/>
                  <a:gd name="connsiteY4" fmla="*/ 1006336 h 1296172"/>
                  <a:gd name="connsiteX5" fmla="*/ 1125519 w 1293897"/>
                  <a:gd name="connsiteY5" fmla="*/ 997237 h 1296172"/>
                  <a:gd name="connsiteX6" fmla="*/ 998140 w 1293897"/>
                  <a:gd name="connsiteY6" fmla="*/ 464974 h 1296172"/>
                  <a:gd name="connsiteX7" fmla="*/ 679692 w 1293897"/>
                  <a:gd name="connsiteY7" fmla="*/ 69189 h 1296172"/>
                  <a:gd name="connsiteX8" fmla="*/ 270260 w 1293897"/>
                  <a:gd name="connsiteY8" fmla="*/ 542312 h 1296172"/>
                  <a:gd name="connsiteX9" fmla="*/ 142880 w 1293897"/>
                  <a:gd name="connsiteY9" fmla="*/ 828915 h 1296172"/>
                  <a:gd name="connsiteX10" fmla="*/ 133782 w 1293897"/>
                  <a:gd name="connsiteY10" fmla="*/ 1256544 h 1296172"/>
                  <a:gd name="connsiteX11" fmla="*/ 6403 w 1293897"/>
                  <a:gd name="connsiteY11" fmla="*/ 1197404 h 1296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93897" h="1296172">
                    <a:moveTo>
                      <a:pt x="6403" y="1197404"/>
                    </a:moveTo>
                    <a:cubicBezTo>
                      <a:pt x="-1937" y="1077607"/>
                      <a:pt x="-18618" y="736413"/>
                      <a:pt x="83740" y="537762"/>
                    </a:cubicBezTo>
                    <a:cubicBezTo>
                      <a:pt x="186098" y="339111"/>
                      <a:pt x="449955" y="44169"/>
                      <a:pt x="620552" y="5500"/>
                    </a:cubicBezTo>
                    <a:cubicBezTo>
                      <a:pt x="791149" y="-33169"/>
                      <a:pt x="995107" y="138944"/>
                      <a:pt x="1107322" y="305750"/>
                    </a:cubicBezTo>
                    <a:cubicBezTo>
                      <a:pt x="1219537" y="472556"/>
                      <a:pt x="1290809" y="891088"/>
                      <a:pt x="1293842" y="1006336"/>
                    </a:cubicBezTo>
                    <a:cubicBezTo>
                      <a:pt x="1296875" y="1121584"/>
                      <a:pt x="1174803" y="1087464"/>
                      <a:pt x="1125519" y="997237"/>
                    </a:cubicBezTo>
                    <a:cubicBezTo>
                      <a:pt x="1076235" y="907010"/>
                      <a:pt x="1072444" y="619649"/>
                      <a:pt x="998140" y="464974"/>
                    </a:cubicBezTo>
                    <a:cubicBezTo>
                      <a:pt x="923836" y="310299"/>
                      <a:pt x="801005" y="56299"/>
                      <a:pt x="679692" y="69189"/>
                    </a:cubicBezTo>
                    <a:cubicBezTo>
                      <a:pt x="558379" y="82079"/>
                      <a:pt x="359729" y="415691"/>
                      <a:pt x="270260" y="542312"/>
                    </a:cubicBezTo>
                    <a:cubicBezTo>
                      <a:pt x="180791" y="668933"/>
                      <a:pt x="165626" y="709877"/>
                      <a:pt x="142880" y="828915"/>
                    </a:cubicBezTo>
                    <a:cubicBezTo>
                      <a:pt x="120134" y="947953"/>
                      <a:pt x="155012" y="1196646"/>
                      <a:pt x="133782" y="1256544"/>
                    </a:cubicBezTo>
                    <a:cubicBezTo>
                      <a:pt x="112552" y="1316442"/>
                      <a:pt x="14743" y="1317201"/>
                      <a:pt x="6403" y="119740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8632A"/>
                  </a:gs>
                  <a:gs pos="50000">
                    <a:srgbClr val="994F1E"/>
                  </a:gs>
                  <a:gs pos="100000">
                    <a:srgbClr val="542201"/>
                  </a:gs>
                </a:gsLst>
                <a:lin ang="5400000" scaled="1"/>
                <a:tileRect/>
              </a:gra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53" name="Group 352"/>
              <p:cNvGrpSpPr/>
              <p:nvPr/>
            </p:nvGrpSpPr>
            <p:grpSpPr>
              <a:xfrm rot="1116165">
                <a:off x="4345883" y="2957610"/>
                <a:ext cx="570236" cy="800023"/>
                <a:chOff x="762000" y="1662233"/>
                <a:chExt cx="759597" cy="1027934"/>
              </a:xfrm>
            </p:grpSpPr>
            <p:sp>
              <p:nvSpPr>
                <p:cNvPr id="390" name="Freeform 389"/>
                <p:cNvSpPr>
                  <a:spLocks noChangeAspect="1"/>
                </p:cNvSpPr>
                <p:nvPr/>
              </p:nvSpPr>
              <p:spPr>
                <a:xfrm>
                  <a:off x="762000" y="1662233"/>
                  <a:ext cx="759597" cy="1027934"/>
                </a:xfrm>
                <a:custGeom>
                  <a:avLst/>
                  <a:gdLst>
                    <a:gd name="connsiteX0" fmla="*/ 1722489 w 3487579"/>
                    <a:gd name="connsiteY0" fmla="*/ 1 h 4713773"/>
                    <a:gd name="connsiteX1" fmla="*/ 14 w 3487579"/>
                    <a:gd name="connsiteY1" fmla="*/ 2920410 h 4713773"/>
                    <a:gd name="connsiteX2" fmla="*/ 1694135 w 3487579"/>
                    <a:gd name="connsiteY2" fmla="*/ 4713769 h 4713773"/>
                    <a:gd name="connsiteX3" fmla="*/ 3487493 w 3487579"/>
                    <a:gd name="connsiteY3" fmla="*/ 2934587 h 4713773"/>
                    <a:gd name="connsiteX4" fmla="*/ 1722489 w 3487579"/>
                    <a:gd name="connsiteY4" fmla="*/ 1 h 4713773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2489 w 3487513"/>
                    <a:gd name="connsiteY0" fmla="*/ 1 h 4720861"/>
                    <a:gd name="connsiteX1" fmla="*/ 14 w 3487513"/>
                    <a:gd name="connsiteY1" fmla="*/ 2927498 h 4720861"/>
                    <a:gd name="connsiteX2" fmla="*/ 1694135 w 3487513"/>
                    <a:gd name="connsiteY2" fmla="*/ 4720857 h 4720861"/>
                    <a:gd name="connsiteX3" fmla="*/ 3487493 w 3487513"/>
                    <a:gd name="connsiteY3" fmla="*/ 2941675 h 4720861"/>
                    <a:gd name="connsiteX4" fmla="*/ 1722489 w 3487513"/>
                    <a:gd name="connsiteY4" fmla="*/ 1 h 4720861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9393"/>
                    <a:gd name="connsiteY0" fmla="*/ 2 h 4720868"/>
                    <a:gd name="connsiteX1" fmla="*/ 592 w 3489393"/>
                    <a:gd name="connsiteY1" fmla="*/ 2927499 h 4720868"/>
                    <a:gd name="connsiteX2" fmla="*/ 1694713 w 3489393"/>
                    <a:gd name="connsiteY2" fmla="*/ 4720858 h 4720868"/>
                    <a:gd name="connsiteX3" fmla="*/ 3488071 w 3489393"/>
                    <a:gd name="connsiteY3" fmla="*/ 2941676 h 4720868"/>
                    <a:gd name="connsiteX4" fmla="*/ 1723067 w 3489393"/>
                    <a:gd name="connsiteY4" fmla="*/ 2 h 4720868"/>
                    <a:gd name="connsiteX0" fmla="*/ 1723067 w 3488483"/>
                    <a:gd name="connsiteY0" fmla="*/ 2 h 4720872"/>
                    <a:gd name="connsiteX1" fmla="*/ 592 w 3488483"/>
                    <a:gd name="connsiteY1" fmla="*/ 2927499 h 4720872"/>
                    <a:gd name="connsiteX2" fmla="*/ 1694713 w 3488483"/>
                    <a:gd name="connsiteY2" fmla="*/ 4720858 h 4720872"/>
                    <a:gd name="connsiteX3" fmla="*/ 3488071 w 3488483"/>
                    <a:gd name="connsiteY3" fmla="*/ 2941676 h 4720872"/>
                    <a:gd name="connsiteX4" fmla="*/ 1723067 w 3488483"/>
                    <a:gd name="connsiteY4" fmla="*/ 2 h 4720872"/>
                    <a:gd name="connsiteX0" fmla="*/ 1723104 w 3488545"/>
                    <a:gd name="connsiteY0" fmla="*/ 45 h 4720915"/>
                    <a:gd name="connsiteX1" fmla="*/ 629 w 3488545"/>
                    <a:gd name="connsiteY1" fmla="*/ 2927542 h 4720915"/>
                    <a:gd name="connsiteX2" fmla="*/ 1694750 w 3488545"/>
                    <a:gd name="connsiteY2" fmla="*/ 4720901 h 4720915"/>
                    <a:gd name="connsiteX3" fmla="*/ 3488108 w 3488545"/>
                    <a:gd name="connsiteY3" fmla="*/ 2941719 h 4720915"/>
                    <a:gd name="connsiteX4" fmla="*/ 1723104 w 3488545"/>
                    <a:gd name="connsiteY4" fmla="*/ 45 h 4720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88545" h="4720915">
                      <a:moveTo>
                        <a:pt x="1723104" y="45"/>
                      </a:moveTo>
                      <a:cubicBezTo>
                        <a:pt x="1070974" y="-9406"/>
                        <a:pt x="-30087" y="1467338"/>
                        <a:pt x="629" y="2927542"/>
                      </a:cubicBezTo>
                      <a:cubicBezTo>
                        <a:pt x="31345" y="4387746"/>
                        <a:pt x="1113503" y="4718538"/>
                        <a:pt x="1694750" y="4720901"/>
                      </a:cubicBezTo>
                      <a:cubicBezTo>
                        <a:pt x="2275997" y="4723264"/>
                        <a:pt x="3462117" y="4430277"/>
                        <a:pt x="3488108" y="2941719"/>
                      </a:cubicBezTo>
                      <a:cubicBezTo>
                        <a:pt x="3514099" y="1453161"/>
                        <a:pt x="2375234" y="9496"/>
                        <a:pt x="1723104" y="45"/>
                      </a:cubicBezTo>
                      <a:close/>
                    </a:path>
                  </a:pathLst>
                </a:custGeom>
                <a:blipFill dpi="0" rotWithShape="1">
                  <a:blip r:embed="rId10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91" name="Freeform 390"/>
                <p:cNvSpPr>
                  <a:spLocks noChangeAspect="1"/>
                </p:cNvSpPr>
                <p:nvPr/>
              </p:nvSpPr>
              <p:spPr>
                <a:xfrm>
                  <a:off x="1066800" y="1662243"/>
                  <a:ext cx="448826" cy="1027924"/>
                </a:xfrm>
                <a:custGeom>
                  <a:avLst/>
                  <a:gdLst>
                    <a:gd name="connsiteX0" fmla="*/ 64418 w 448826"/>
                    <a:gd name="connsiteY0" fmla="*/ 0 h 1027924"/>
                    <a:gd name="connsiteX1" fmla="*/ 448731 w 448826"/>
                    <a:gd name="connsiteY1" fmla="*/ 640521 h 1027924"/>
                    <a:gd name="connsiteX2" fmla="*/ 58245 w 448826"/>
                    <a:gd name="connsiteY2" fmla="*/ 1027921 h 1027924"/>
                    <a:gd name="connsiteX3" fmla="*/ 6332 w 448826"/>
                    <a:gd name="connsiteY3" fmla="*/ 1024035 h 1027924"/>
                    <a:gd name="connsiteX4" fmla="*/ 0 w 448826"/>
                    <a:gd name="connsiteY4" fmla="*/ 1022660 h 1027924"/>
                    <a:gd name="connsiteX5" fmla="*/ 5180 w 448826"/>
                    <a:gd name="connsiteY5" fmla="*/ 1023048 h 1027924"/>
                    <a:gd name="connsiteX6" fmla="*/ 392424 w 448826"/>
                    <a:gd name="connsiteY6" fmla="*/ 638866 h 1027924"/>
                    <a:gd name="connsiteX7" fmla="*/ 68339 w 448826"/>
                    <a:gd name="connsiteY7" fmla="*/ 18360 h 1027924"/>
                    <a:gd name="connsiteX8" fmla="*/ 29605 w 448826"/>
                    <a:gd name="connsiteY8" fmla="*/ 8380 h 1027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8826" h="1027924">
                      <a:moveTo>
                        <a:pt x="64418" y="0"/>
                      </a:moveTo>
                      <a:cubicBezTo>
                        <a:pt x="206413" y="2058"/>
                        <a:pt x="454390" y="316402"/>
                        <a:pt x="448731" y="640521"/>
                      </a:cubicBezTo>
                      <a:cubicBezTo>
                        <a:pt x="443072" y="964641"/>
                        <a:pt x="184806" y="1028436"/>
                        <a:pt x="58245" y="1027921"/>
                      </a:cubicBezTo>
                      <a:cubicBezTo>
                        <a:pt x="42424" y="1027857"/>
                        <a:pt x="24900" y="1026675"/>
                        <a:pt x="6332" y="1024035"/>
                      </a:cubicBezTo>
                      <a:lnTo>
                        <a:pt x="0" y="1022660"/>
                      </a:lnTo>
                      <a:lnTo>
                        <a:pt x="5180" y="1023048"/>
                      </a:lnTo>
                      <a:cubicBezTo>
                        <a:pt x="130690" y="1023558"/>
                        <a:pt x="386812" y="960293"/>
                        <a:pt x="392424" y="638866"/>
                      </a:cubicBezTo>
                      <a:cubicBezTo>
                        <a:pt x="397335" y="357617"/>
                        <a:pt x="209668" y="83789"/>
                        <a:pt x="68339" y="18360"/>
                      </a:cubicBezTo>
                      <a:lnTo>
                        <a:pt x="29605" y="838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  <a:alpha val="2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92" name="Oval 391"/>
                <p:cNvSpPr/>
                <p:nvPr/>
              </p:nvSpPr>
              <p:spPr>
                <a:xfrm rot="1382746">
                  <a:off x="842815" y="1759422"/>
                  <a:ext cx="347146" cy="537215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93" name="Oval 392"/>
                <p:cNvSpPr/>
                <p:nvPr/>
              </p:nvSpPr>
              <p:spPr>
                <a:xfrm rot="1382746">
                  <a:off x="874273" y="1813651"/>
                  <a:ext cx="193205" cy="353383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94" name="Oval 393"/>
                <p:cNvSpPr/>
                <p:nvPr/>
              </p:nvSpPr>
              <p:spPr>
                <a:xfrm rot="1382746">
                  <a:off x="908422" y="1852082"/>
                  <a:ext cx="60725" cy="170880"/>
                </a:xfrm>
                <a:prstGeom prst="ellipse">
                  <a:avLst/>
                </a:prstGeom>
                <a:solidFill>
                  <a:schemeClr val="bg1">
                    <a:alpha val="6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</p:grpSp>
          <p:sp>
            <p:nvSpPr>
              <p:cNvPr id="354" name="Freeform 353"/>
              <p:cNvSpPr/>
              <p:nvPr/>
            </p:nvSpPr>
            <p:spPr>
              <a:xfrm rot="525546">
                <a:off x="4134242" y="2191934"/>
                <a:ext cx="610215" cy="511174"/>
              </a:xfrm>
              <a:custGeom>
                <a:avLst/>
                <a:gdLst>
                  <a:gd name="connsiteX0" fmla="*/ 46921 w 610215"/>
                  <a:gd name="connsiteY0" fmla="*/ 179354 h 511174"/>
                  <a:gd name="connsiteX1" fmla="*/ 1429 w 610215"/>
                  <a:gd name="connsiteY1" fmla="*/ 347677 h 511174"/>
                  <a:gd name="connsiteX2" fmla="*/ 83315 w 610215"/>
                  <a:gd name="connsiteY2" fmla="*/ 493253 h 511174"/>
                  <a:gd name="connsiteX3" fmla="*/ 178849 w 610215"/>
                  <a:gd name="connsiteY3" fmla="*/ 488703 h 511174"/>
                  <a:gd name="connsiteX4" fmla="*/ 288031 w 610215"/>
                  <a:gd name="connsiteY4" fmla="*/ 311282 h 511174"/>
                  <a:gd name="connsiteX5" fmla="*/ 438157 w 610215"/>
                  <a:gd name="connsiteY5" fmla="*/ 265790 h 511174"/>
                  <a:gd name="connsiteX6" fmla="*/ 579184 w 610215"/>
                  <a:gd name="connsiteY6" fmla="*/ 324930 h 511174"/>
                  <a:gd name="connsiteX7" fmla="*/ 601930 w 610215"/>
                  <a:gd name="connsiteY7" fmla="*/ 79271 h 511174"/>
                  <a:gd name="connsiteX8" fmla="*/ 470002 w 610215"/>
                  <a:gd name="connsiteY8" fmla="*/ 1933 h 511174"/>
                  <a:gd name="connsiteX9" fmla="*/ 338073 w 610215"/>
                  <a:gd name="connsiteY9" fmla="*/ 142960 h 511174"/>
                  <a:gd name="connsiteX10" fmla="*/ 233440 w 610215"/>
                  <a:gd name="connsiteY10" fmla="*/ 188453 h 511174"/>
                  <a:gd name="connsiteX11" fmla="*/ 46921 w 610215"/>
                  <a:gd name="connsiteY11" fmla="*/ 179354 h 51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0215" h="511174">
                    <a:moveTo>
                      <a:pt x="46921" y="179354"/>
                    </a:moveTo>
                    <a:cubicBezTo>
                      <a:pt x="8253" y="205891"/>
                      <a:pt x="-4637" y="295361"/>
                      <a:pt x="1429" y="347677"/>
                    </a:cubicBezTo>
                    <a:cubicBezTo>
                      <a:pt x="7495" y="399994"/>
                      <a:pt x="53745" y="469749"/>
                      <a:pt x="83315" y="493253"/>
                    </a:cubicBezTo>
                    <a:cubicBezTo>
                      <a:pt x="112885" y="516757"/>
                      <a:pt x="144730" y="519031"/>
                      <a:pt x="178849" y="488703"/>
                    </a:cubicBezTo>
                    <a:cubicBezTo>
                      <a:pt x="212968" y="458375"/>
                      <a:pt x="244813" y="348434"/>
                      <a:pt x="288031" y="311282"/>
                    </a:cubicBezTo>
                    <a:cubicBezTo>
                      <a:pt x="331249" y="274130"/>
                      <a:pt x="389632" y="263515"/>
                      <a:pt x="438157" y="265790"/>
                    </a:cubicBezTo>
                    <a:cubicBezTo>
                      <a:pt x="486682" y="268065"/>
                      <a:pt x="551888" y="356017"/>
                      <a:pt x="579184" y="324930"/>
                    </a:cubicBezTo>
                    <a:cubicBezTo>
                      <a:pt x="606480" y="293843"/>
                      <a:pt x="620127" y="133104"/>
                      <a:pt x="601930" y="79271"/>
                    </a:cubicBezTo>
                    <a:cubicBezTo>
                      <a:pt x="583733" y="25438"/>
                      <a:pt x="513978" y="-8682"/>
                      <a:pt x="470002" y="1933"/>
                    </a:cubicBezTo>
                    <a:cubicBezTo>
                      <a:pt x="426026" y="12548"/>
                      <a:pt x="377500" y="111873"/>
                      <a:pt x="338073" y="142960"/>
                    </a:cubicBezTo>
                    <a:cubicBezTo>
                      <a:pt x="298646" y="174047"/>
                      <a:pt x="284240" y="183146"/>
                      <a:pt x="233440" y="188453"/>
                    </a:cubicBezTo>
                    <a:cubicBezTo>
                      <a:pt x="182640" y="193760"/>
                      <a:pt x="85589" y="152817"/>
                      <a:pt x="46921" y="17935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4A91B"/>
                  </a:gs>
                  <a:gs pos="50000">
                    <a:srgbClr val="FDD035"/>
                  </a:gs>
                  <a:gs pos="100000">
                    <a:srgbClr val="F08400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355" name="Oval 354"/>
              <p:cNvSpPr/>
              <p:nvPr/>
            </p:nvSpPr>
            <p:spPr>
              <a:xfrm rot="65846">
                <a:off x="4351071" y="2342444"/>
                <a:ext cx="208073" cy="157148"/>
              </a:xfrm>
              <a:prstGeom prst="ellipse">
                <a:avLst/>
              </a:prstGeom>
              <a:gradFill flip="none" rotWithShape="1">
                <a:gsLst>
                  <a:gs pos="0">
                    <a:srgbClr val="FFD136"/>
                  </a:gs>
                  <a:gs pos="44000">
                    <a:srgbClr val="F0930B"/>
                  </a:gs>
                  <a:gs pos="100000">
                    <a:srgbClr val="EF8403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56" name="Group 355"/>
              <p:cNvGrpSpPr/>
              <p:nvPr/>
            </p:nvGrpSpPr>
            <p:grpSpPr>
              <a:xfrm rot="20383622">
                <a:off x="3897482" y="3065162"/>
                <a:ext cx="570236" cy="771679"/>
                <a:chOff x="762000" y="1662233"/>
                <a:chExt cx="759597" cy="1027934"/>
              </a:xfrm>
            </p:grpSpPr>
            <p:sp>
              <p:nvSpPr>
                <p:cNvPr id="385" name="Freeform 384"/>
                <p:cNvSpPr>
                  <a:spLocks noChangeAspect="1"/>
                </p:cNvSpPr>
                <p:nvPr/>
              </p:nvSpPr>
              <p:spPr>
                <a:xfrm>
                  <a:off x="762000" y="1662233"/>
                  <a:ext cx="759597" cy="1027934"/>
                </a:xfrm>
                <a:custGeom>
                  <a:avLst/>
                  <a:gdLst>
                    <a:gd name="connsiteX0" fmla="*/ 1722489 w 3487579"/>
                    <a:gd name="connsiteY0" fmla="*/ 1 h 4713773"/>
                    <a:gd name="connsiteX1" fmla="*/ 14 w 3487579"/>
                    <a:gd name="connsiteY1" fmla="*/ 2920410 h 4713773"/>
                    <a:gd name="connsiteX2" fmla="*/ 1694135 w 3487579"/>
                    <a:gd name="connsiteY2" fmla="*/ 4713769 h 4713773"/>
                    <a:gd name="connsiteX3" fmla="*/ 3487493 w 3487579"/>
                    <a:gd name="connsiteY3" fmla="*/ 2934587 h 4713773"/>
                    <a:gd name="connsiteX4" fmla="*/ 1722489 w 3487579"/>
                    <a:gd name="connsiteY4" fmla="*/ 1 h 4713773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2489 w 3487513"/>
                    <a:gd name="connsiteY0" fmla="*/ 1 h 4720861"/>
                    <a:gd name="connsiteX1" fmla="*/ 14 w 3487513"/>
                    <a:gd name="connsiteY1" fmla="*/ 2927498 h 4720861"/>
                    <a:gd name="connsiteX2" fmla="*/ 1694135 w 3487513"/>
                    <a:gd name="connsiteY2" fmla="*/ 4720857 h 4720861"/>
                    <a:gd name="connsiteX3" fmla="*/ 3487493 w 3487513"/>
                    <a:gd name="connsiteY3" fmla="*/ 2941675 h 4720861"/>
                    <a:gd name="connsiteX4" fmla="*/ 1722489 w 3487513"/>
                    <a:gd name="connsiteY4" fmla="*/ 1 h 4720861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9393"/>
                    <a:gd name="connsiteY0" fmla="*/ 2 h 4720868"/>
                    <a:gd name="connsiteX1" fmla="*/ 592 w 3489393"/>
                    <a:gd name="connsiteY1" fmla="*/ 2927499 h 4720868"/>
                    <a:gd name="connsiteX2" fmla="*/ 1694713 w 3489393"/>
                    <a:gd name="connsiteY2" fmla="*/ 4720858 h 4720868"/>
                    <a:gd name="connsiteX3" fmla="*/ 3488071 w 3489393"/>
                    <a:gd name="connsiteY3" fmla="*/ 2941676 h 4720868"/>
                    <a:gd name="connsiteX4" fmla="*/ 1723067 w 3489393"/>
                    <a:gd name="connsiteY4" fmla="*/ 2 h 4720868"/>
                    <a:gd name="connsiteX0" fmla="*/ 1723067 w 3488483"/>
                    <a:gd name="connsiteY0" fmla="*/ 2 h 4720872"/>
                    <a:gd name="connsiteX1" fmla="*/ 592 w 3488483"/>
                    <a:gd name="connsiteY1" fmla="*/ 2927499 h 4720872"/>
                    <a:gd name="connsiteX2" fmla="*/ 1694713 w 3488483"/>
                    <a:gd name="connsiteY2" fmla="*/ 4720858 h 4720872"/>
                    <a:gd name="connsiteX3" fmla="*/ 3488071 w 3488483"/>
                    <a:gd name="connsiteY3" fmla="*/ 2941676 h 4720872"/>
                    <a:gd name="connsiteX4" fmla="*/ 1723067 w 3488483"/>
                    <a:gd name="connsiteY4" fmla="*/ 2 h 4720872"/>
                    <a:gd name="connsiteX0" fmla="*/ 1723104 w 3488545"/>
                    <a:gd name="connsiteY0" fmla="*/ 45 h 4720915"/>
                    <a:gd name="connsiteX1" fmla="*/ 629 w 3488545"/>
                    <a:gd name="connsiteY1" fmla="*/ 2927542 h 4720915"/>
                    <a:gd name="connsiteX2" fmla="*/ 1694750 w 3488545"/>
                    <a:gd name="connsiteY2" fmla="*/ 4720901 h 4720915"/>
                    <a:gd name="connsiteX3" fmla="*/ 3488108 w 3488545"/>
                    <a:gd name="connsiteY3" fmla="*/ 2941719 h 4720915"/>
                    <a:gd name="connsiteX4" fmla="*/ 1723104 w 3488545"/>
                    <a:gd name="connsiteY4" fmla="*/ 45 h 4720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88545" h="4720915">
                      <a:moveTo>
                        <a:pt x="1723104" y="45"/>
                      </a:moveTo>
                      <a:cubicBezTo>
                        <a:pt x="1070974" y="-9406"/>
                        <a:pt x="-30087" y="1467338"/>
                        <a:pt x="629" y="2927542"/>
                      </a:cubicBezTo>
                      <a:cubicBezTo>
                        <a:pt x="31345" y="4387746"/>
                        <a:pt x="1113503" y="4718538"/>
                        <a:pt x="1694750" y="4720901"/>
                      </a:cubicBezTo>
                      <a:cubicBezTo>
                        <a:pt x="2275997" y="4723264"/>
                        <a:pt x="3462117" y="4430277"/>
                        <a:pt x="3488108" y="2941719"/>
                      </a:cubicBezTo>
                      <a:cubicBezTo>
                        <a:pt x="3514099" y="1453161"/>
                        <a:pt x="2375234" y="9496"/>
                        <a:pt x="1723104" y="45"/>
                      </a:cubicBezTo>
                      <a:close/>
                    </a:path>
                  </a:pathLst>
                </a:custGeom>
                <a:blipFill dpi="0" rotWithShape="1"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86" name="Freeform 385"/>
                <p:cNvSpPr>
                  <a:spLocks noChangeAspect="1"/>
                </p:cNvSpPr>
                <p:nvPr/>
              </p:nvSpPr>
              <p:spPr>
                <a:xfrm>
                  <a:off x="1066800" y="1662243"/>
                  <a:ext cx="448826" cy="1027924"/>
                </a:xfrm>
                <a:custGeom>
                  <a:avLst/>
                  <a:gdLst>
                    <a:gd name="connsiteX0" fmla="*/ 64418 w 448826"/>
                    <a:gd name="connsiteY0" fmla="*/ 0 h 1027924"/>
                    <a:gd name="connsiteX1" fmla="*/ 448731 w 448826"/>
                    <a:gd name="connsiteY1" fmla="*/ 640521 h 1027924"/>
                    <a:gd name="connsiteX2" fmla="*/ 58245 w 448826"/>
                    <a:gd name="connsiteY2" fmla="*/ 1027921 h 1027924"/>
                    <a:gd name="connsiteX3" fmla="*/ 6332 w 448826"/>
                    <a:gd name="connsiteY3" fmla="*/ 1024035 h 1027924"/>
                    <a:gd name="connsiteX4" fmla="*/ 0 w 448826"/>
                    <a:gd name="connsiteY4" fmla="*/ 1022660 h 1027924"/>
                    <a:gd name="connsiteX5" fmla="*/ 5180 w 448826"/>
                    <a:gd name="connsiteY5" fmla="*/ 1023048 h 1027924"/>
                    <a:gd name="connsiteX6" fmla="*/ 392424 w 448826"/>
                    <a:gd name="connsiteY6" fmla="*/ 638866 h 1027924"/>
                    <a:gd name="connsiteX7" fmla="*/ 68339 w 448826"/>
                    <a:gd name="connsiteY7" fmla="*/ 18360 h 1027924"/>
                    <a:gd name="connsiteX8" fmla="*/ 29605 w 448826"/>
                    <a:gd name="connsiteY8" fmla="*/ 8380 h 1027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8826" h="1027924">
                      <a:moveTo>
                        <a:pt x="64418" y="0"/>
                      </a:moveTo>
                      <a:cubicBezTo>
                        <a:pt x="206413" y="2058"/>
                        <a:pt x="454390" y="316402"/>
                        <a:pt x="448731" y="640521"/>
                      </a:cubicBezTo>
                      <a:cubicBezTo>
                        <a:pt x="443072" y="964641"/>
                        <a:pt x="184806" y="1028436"/>
                        <a:pt x="58245" y="1027921"/>
                      </a:cubicBezTo>
                      <a:cubicBezTo>
                        <a:pt x="42424" y="1027857"/>
                        <a:pt x="24900" y="1026675"/>
                        <a:pt x="6332" y="1024035"/>
                      </a:cubicBezTo>
                      <a:lnTo>
                        <a:pt x="0" y="1022660"/>
                      </a:lnTo>
                      <a:lnTo>
                        <a:pt x="5180" y="1023048"/>
                      </a:lnTo>
                      <a:cubicBezTo>
                        <a:pt x="130690" y="1023558"/>
                        <a:pt x="386812" y="960293"/>
                        <a:pt x="392424" y="638866"/>
                      </a:cubicBezTo>
                      <a:cubicBezTo>
                        <a:pt x="397335" y="357617"/>
                        <a:pt x="209668" y="83789"/>
                        <a:pt x="68339" y="18360"/>
                      </a:cubicBezTo>
                      <a:lnTo>
                        <a:pt x="29605" y="838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  <a:alpha val="2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87" name="Oval 386"/>
                <p:cNvSpPr/>
                <p:nvPr/>
              </p:nvSpPr>
              <p:spPr>
                <a:xfrm rot="1382746">
                  <a:off x="842815" y="1759422"/>
                  <a:ext cx="347146" cy="537215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88" name="Oval 387"/>
                <p:cNvSpPr/>
                <p:nvPr/>
              </p:nvSpPr>
              <p:spPr>
                <a:xfrm rot="1382746">
                  <a:off x="874273" y="1813651"/>
                  <a:ext cx="193205" cy="353383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89" name="Oval 388"/>
                <p:cNvSpPr/>
                <p:nvPr/>
              </p:nvSpPr>
              <p:spPr>
                <a:xfrm rot="1382746">
                  <a:off x="908422" y="1852082"/>
                  <a:ext cx="60725" cy="170880"/>
                </a:xfrm>
                <a:prstGeom prst="ellipse">
                  <a:avLst/>
                </a:prstGeom>
                <a:solidFill>
                  <a:schemeClr val="bg1">
                    <a:alpha val="6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</p:grpSp>
          <p:grpSp>
            <p:nvGrpSpPr>
              <p:cNvPr id="357" name="Group 356"/>
              <p:cNvGrpSpPr/>
              <p:nvPr/>
            </p:nvGrpSpPr>
            <p:grpSpPr>
              <a:xfrm rot="2487985">
                <a:off x="4755913" y="2996146"/>
                <a:ext cx="570236" cy="771679"/>
                <a:chOff x="762000" y="1662233"/>
                <a:chExt cx="759597" cy="1027934"/>
              </a:xfrm>
            </p:grpSpPr>
            <p:sp>
              <p:nvSpPr>
                <p:cNvPr id="380" name="Freeform 379"/>
                <p:cNvSpPr>
                  <a:spLocks noChangeAspect="1"/>
                </p:cNvSpPr>
                <p:nvPr/>
              </p:nvSpPr>
              <p:spPr>
                <a:xfrm>
                  <a:off x="762000" y="1662233"/>
                  <a:ext cx="759597" cy="1027934"/>
                </a:xfrm>
                <a:custGeom>
                  <a:avLst/>
                  <a:gdLst>
                    <a:gd name="connsiteX0" fmla="*/ 1722489 w 3487579"/>
                    <a:gd name="connsiteY0" fmla="*/ 1 h 4713773"/>
                    <a:gd name="connsiteX1" fmla="*/ 14 w 3487579"/>
                    <a:gd name="connsiteY1" fmla="*/ 2920410 h 4713773"/>
                    <a:gd name="connsiteX2" fmla="*/ 1694135 w 3487579"/>
                    <a:gd name="connsiteY2" fmla="*/ 4713769 h 4713773"/>
                    <a:gd name="connsiteX3" fmla="*/ 3487493 w 3487579"/>
                    <a:gd name="connsiteY3" fmla="*/ 2934587 h 4713773"/>
                    <a:gd name="connsiteX4" fmla="*/ 1722489 w 3487579"/>
                    <a:gd name="connsiteY4" fmla="*/ 1 h 4713773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2489 w 3487513"/>
                    <a:gd name="connsiteY0" fmla="*/ 1 h 4720861"/>
                    <a:gd name="connsiteX1" fmla="*/ 14 w 3487513"/>
                    <a:gd name="connsiteY1" fmla="*/ 2927498 h 4720861"/>
                    <a:gd name="connsiteX2" fmla="*/ 1694135 w 3487513"/>
                    <a:gd name="connsiteY2" fmla="*/ 4720857 h 4720861"/>
                    <a:gd name="connsiteX3" fmla="*/ 3487493 w 3487513"/>
                    <a:gd name="connsiteY3" fmla="*/ 2941675 h 4720861"/>
                    <a:gd name="connsiteX4" fmla="*/ 1722489 w 3487513"/>
                    <a:gd name="connsiteY4" fmla="*/ 1 h 4720861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9393"/>
                    <a:gd name="connsiteY0" fmla="*/ 2 h 4720868"/>
                    <a:gd name="connsiteX1" fmla="*/ 592 w 3489393"/>
                    <a:gd name="connsiteY1" fmla="*/ 2927499 h 4720868"/>
                    <a:gd name="connsiteX2" fmla="*/ 1694713 w 3489393"/>
                    <a:gd name="connsiteY2" fmla="*/ 4720858 h 4720868"/>
                    <a:gd name="connsiteX3" fmla="*/ 3488071 w 3489393"/>
                    <a:gd name="connsiteY3" fmla="*/ 2941676 h 4720868"/>
                    <a:gd name="connsiteX4" fmla="*/ 1723067 w 3489393"/>
                    <a:gd name="connsiteY4" fmla="*/ 2 h 4720868"/>
                    <a:gd name="connsiteX0" fmla="*/ 1723067 w 3488483"/>
                    <a:gd name="connsiteY0" fmla="*/ 2 h 4720872"/>
                    <a:gd name="connsiteX1" fmla="*/ 592 w 3488483"/>
                    <a:gd name="connsiteY1" fmla="*/ 2927499 h 4720872"/>
                    <a:gd name="connsiteX2" fmla="*/ 1694713 w 3488483"/>
                    <a:gd name="connsiteY2" fmla="*/ 4720858 h 4720872"/>
                    <a:gd name="connsiteX3" fmla="*/ 3488071 w 3488483"/>
                    <a:gd name="connsiteY3" fmla="*/ 2941676 h 4720872"/>
                    <a:gd name="connsiteX4" fmla="*/ 1723067 w 3488483"/>
                    <a:gd name="connsiteY4" fmla="*/ 2 h 4720872"/>
                    <a:gd name="connsiteX0" fmla="*/ 1723104 w 3488545"/>
                    <a:gd name="connsiteY0" fmla="*/ 45 h 4720915"/>
                    <a:gd name="connsiteX1" fmla="*/ 629 w 3488545"/>
                    <a:gd name="connsiteY1" fmla="*/ 2927542 h 4720915"/>
                    <a:gd name="connsiteX2" fmla="*/ 1694750 w 3488545"/>
                    <a:gd name="connsiteY2" fmla="*/ 4720901 h 4720915"/>
                    <a:gd name="connsiteX3" fmla="*/ 3488108 w 3488545"/>
                    <a:gd name="connsiteY3" fmla="*/ 2941719 h 4720915"/>
                    <a:gd name="connsiteX4" fmla="*/ 1723104 w 3488545"/>
                    <a:gd name="connsiteY4" fmla="*/ 45 h 4720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88545" h="4720915">
                      <a:moveTo>
                        <a:pt x="1723104" y="45"/>
                      </a:moveTo>
                      <a:cubicBezTo>
                        <a:pt x="1070974" y="-9406"/>
                        <a:pt x="-30087" y="1467338"/>
                        <a:pt x="629" y="2927542"/>
                      </a:cubicBezTo>
                      <a:cubicBezTo>
                        <a:pt x="31345" y="4387746"/>
                        <a:pt x="1113503" y="4718538"/>
                        <a:pt x="1694750" y="4720901"/>
                      </a:cubicBezTo>
                      <a:cubicBezTo>
                        <a:pt x="2275997" y="4723264"/>
                        <a:pt x="3462117" y="4430277"/>
                        <a:pt x="3488108" y="2941719"/>
                      </a:cubicBezTo>
                      <a:cubicBezTo>
                        <a:pt x="3514099" y="1453161"/>
                        <a:pt x="2375234" y="9496"/>
                        <a:pt x="1723104" y="45"/>
                      </a:cubicBezTo>
                      <a:close/>
                    </a:path>
                  </a:pathLst>
                </a:custGeom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81" name="Freeform 380"/>
                <p:cNvSpPr>
                  <a:spLocks noChangeAspect="1"/>
                </p:cNvSpPr>
                <p:nvPr/>
              </p:nvSpPr>
              <p:spPr>
                <a:xfrm>
                  <a:off x="1066800" y="1662243"/>
                  <a:ext cx="448826" cy="1027924"/>
                </a:xfrm>
                <a:custGeom>
                  <a:avLst/>
                  <a:gdLst>
                    <a:gd name="connsiteX0" fmla="*/ 64418 w 448826"/>
                    <a:gd name="connsiteY0" fmla="*/ 0 h 1027924"/>
                    <a:gd name="connsiteX1" fmla="*/ 448731 w 448826"/>
                    <a:gd name="connsiteY1" fmla="*/ 640521 h 1027924"/>
                    <a:gd name="connsiteX2" fmla="*/ 58245 w 448826"/>
                    <a:gd name="connsiteY2" fmla="*/ 1027921 h 1027924"/>
                    <a:gd name="connsiteX3" fmla="*/ 6332 w 448826"/>
                    <a:gd name="connsiteY3" fmla="*/ 1024035 h 1027924"/>
                    <a:gd name="connsiteX4" fmla="*/ 0 w 448826"/>
                    <a:gd name="connsiteY4" fmla="*/ 1022660 h 1027924"/>
                    <a:gd name="connsiteX5" fmla="*/ 5180 w 448826"/>
                    <a:gd name="connsiteY5" fmla="*/ 1023048 h 1027924"/>
                    <a:gd name="connsiteX6" fmla="*/ 392424 w 448826"/>
                    <a:gd name="connsiteY6" fmla="*/ 638866 h 1027924"/>
                    <a:gd name="connsiteX7" fmla="*/ 68339 w 448826"/>
                    <a:gd name="connsiteY7" fmla="*/ 18360 h 1027924"/>
                    <a:gd name="connsiteX8" fmla="*/ 29605 w 448826"/>
                    <a:gd name="connsiteY8" fmla="*/ 8380 h 1027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8826" h="1027924">
                      <a:moveTo>
                        <a:pt x="64418" y="0"/>
                      </a:moveTo>
                      <a:cubicBezTo>
                        <a:pt x="206413" y="2058"/>
                        <a:pt x="454390" y="316402"/>
                        <a:pt x="448731" y="640521"/>
                      </a:cubicBezTo>
                      <a:cubicBezTo>
                        <a:pt x="443072" y="964641"/>
                        <a:pt x="184806" y="1028436"/>
                        <a:pt x="58245" y="1027921"/>
                      </a:cubicBezTo>
                      <a:cubicBezTo>
                        <a:pt x="42424" y="1027857"/>
                        <a:pt x="24900" y="1026675"/>
                        <a:pt x="6332" y="1024035"/>
                      </a:cubicBezTo>
                      <a:lnTo>
                        <a:pt x="0" y="1022660"/>
                      </a:lnTo>
                      <a:lnTo>
                        <a:pt x="5180" y="1023048"/>
                      </a:lnTo>
                      <a:cubicBezTo>
                        <a:pt x="130690" y="1023558"/>
                        <a:pt x="386812" y="960293"/>
                        <a:pt x="392424" y="638866"/>
                      </a:cubicBezTo>
                      <a:cubicBezTo>
                        <a:pt x="397335" y="357617"/>
                        <a:pt x="209668" y="83789"/>
                        <a:pt x="68339" y="18360"/>
                      </a:cubicBezTo>
                      <a:lnTo>
                        <a:pt x="29605" y="838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  <a:alpha val="2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82" name="Oval 381"/>
                <p:cNvSpPr/>
                <p:nvPr/>
              </p:nvSpPr>
              <p:spPr>
                <a:xfrm rot="1382746">
                  <a:off x="842815" y="1759422"/>
                  <a:ext cx="347146" cy="537215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83" name="Oval 382"/>
                <p:cNvSpPr/>
                <p:nvPr/>
              </p:nvSpPr>
              <p:spPr>
                <a:xfrm rot="1382746">
                  <a:off x="874273" y="1813651"/>
                  <a:ext cx="193205" cy="353383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84" name="Oval 383"/>
                <p:cNvSpPr/>
                <p:nvPr/>
              </p:nvSpPr>
              <p:spPr>
                <a:xfrm rot="1382746">
                  <a:off x="908422" y="1852082"/>
                  <a:ext cx="60725" cy="170880"/>
                </a:xfrm>
                <a:prstGeom prst="ellipse">
                  <a:avLst/>
                </a:prstGeom>
                <a:solidFill>
                  <a:schemeClr val="bg1">
                    <a:alpha val="6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</p:grpSp>
          <p:sp>
            <p:nvSpPr>
              <p:cNvPr id="358" name="Freeform 357"/>
              <p:cNvSpPr/>
              <p:nvPr/>
            </p:nvSpPr>
            <p:spPr>
              <a:xfrm rot="21274886">
                <a:off x="3601427" y="3254729"/>
                <a:ext cx="1772537" cy="851329"/>
              </a:xfrm>
              <a:custGeom>
                <a:avLst/>
                <a:gdLst>
                  <a:gd name="connsiteX0" fmla="*/ 18567 w 1826514"/>
                  <a:gd name="connsiteY0" fmla="*/ 0 h 851329"/>
                  <a:gd name="connsiteX1" fmla="*/ 44352 w 1826514"/>
                  <a:gd name="connsiteY1" fmla="*/ 44051 h 851329"/>
                  <a:gd name="connsiteX2" fmla="*/ 998864 w 1826514"/>
                  <a:gd name="connsiteY2" fmla="*/ 439671 h 851329"/>
                  <a:gd name="connsiteX3" fmla="*/ 1731370 w 1826514"/>
                  <a:gd name="connsiteY3" fmla="*/ 249948 h 851329"/>
                  <a:gd name="connsiteX4" fmla="*/ 1826514 w 1826514"/>
                  <a:gd name="connsiteY4" fmla="*/ 177842 h 851329"/>
                  <a:gd name="connsiteX5" fmla="*/ 1824079 w 1826514"/>
                  <a:gd name="connsiteY5" fmla="*/ 215198 h 851329"/>
                  <a:gd name="connsiteX6" fmla="*/ 914400 w 1826514"/>
                  <a:gd name="connsiteY6" fmla="*/ 851329 h 851329"/>
                  <a:gd name="connsiteX7" fmla="*/ 0 w 1826514"/>
                  <a:gd name="connsiteY7" fmla="*/ 142750 h 851329"/>
                  <a:gd name="connsiteX8" fmla="*/ 4721 w 1826514"/>
                  <a:gd name="connsiteY8" fmla="*/ 70302 h 851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6514" h="851329">
                    <a:moveTo>
                      <a:pt x="18567" y="0"/>
                    </a:moveTo>
                    <a:lnTo>
                      <a:pt x="44352" y="44051"/>
                    </a:lnTo>
                    <a:cubicBezTo>
                      <a:pt x="201613" y="276540"/>
                      <a:pt x="569772" y="439671"/>
                      <a:pt x="998864" y="439671"/>
                    </a:cubicBezTo>
                    <a:cubicBezTo>
                      <a:pt x="1284926" y="439671"/>
                      <a:pt x="1543906" y="367169"/>
                      <a:pt x="1731370" y="249948"/>
                    </a:cubicBezTo>
                    <a:lnTo>
                      <a:pt x="1826514" y="177842"/>
                    </a:lnTo>
                    <a:lnTo>
                      <a:pt x="1824079" y="215198"/>
                    </a:lnTo>
                    <a:cubicBezTo>
                      <a:pt x="1777253" y="572503"/>
                      <a:pt x="1387846" y="851329"/>
                      <a:pt x="914400" y="851329"/>
                    </a:cubicBezTo>
                    <a:cubicBezTo>
                      <a:pt x="409391" y="851329"/>
                      <a:pt x="0" y="534087"/>
                      <a:pt x="0" y="142750"/>
                    </a:cubicBezTo>
                    <a:cubicBezTo>
                      <a:pt x="0" y="118292"/>
                      <a:pt x="1599" y="94122"/>
                      <a:pt x="4721" y="70302"/>
                    </a:cubicBezTo>
                    <a:close/>
                  </a:path>
                </a:pathLst>
              </a:custGeom>
              <a:solidFill>
                <a:srgbClr val="542201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59" name="Group 358"/>
              <p:cNvGrpSpPr/>
              <p:nvPr/>
            </p:nvGrpSpPr>
            <p:grpSpPr>
              <a:xfrm>
                <a:off x="3310531" y="3732896"/>
                <a:ext cx="2363495" cy="617529"/>
                <a:chOff x="3380763" y="3748203"/>
                <a:chExt cx="2363495" cy="617529"/>
              </a:xfrm>
            </p:grpSpPr>
            <p:sp>
              <p:nvSpPr>
                <p:cNvPr id="360" name="Freeform 359"/>
                <p:cNvSpPr/>
                <p:nvPr/>
              </p:nvSpPr>
              <p:spPr>
                <a:xfrm>
                  <a:off x="3380763" y="3794675"/>
                  <a:ext cx="596137" cy="241524"/>
                </a:xfrm>
                <a:custGeom>
                  <a:avLst/>
                  <a:gdLst>
                    <a:gd name="connsiteX0" fmla="*/ 468596 w 596137"/>
                    <a:gd name="connsiteY0" fmla="*/ 82297 h 241524"/>
                    <a:gd name="connsiteX1" fmla="*/ 236584 w 596137"/>
                    <a:gd name="connsiteY1" fmla="*/ 4959 h 241524"/>
                    <a:gd name="connsiteX2" fmla="*/ 23 w 596137"/>
                    <a:gd name="connsiteY2" fmla="*/ 218774 h 241524"/>
                    <a:gd name="connsiteX3" fmla="*/ 250232 w 596137"/>
                    <a:gd name="connsiteY3" fmla="*/ 82297 h 241524"/>
                    <a:gd name="connsiteX4" fmla="*/ 586876 w 596137"/>
                    <a:gd name="connsiteY4" fmla="*/ 241521 h 241524"/>
                    <a:gd name="connsiteX5" fmla="*/ 468596 w 596137"/>
                    <a:gd name="connsiteY5" fmla="*/ 82297 h 241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6137" h="241524">
                      <a:moveTo>
                        <a:pt x="468596" y="82297"/>
                      </a:moveTo>
                      <a:cubicBezTo>
                        <a:pt x="410214" y="42870"/>
                        <a:pt x="314679" y="-17787"/>
                        <a:pt x="236584" y="4959"/>
                      </a:cubicBezTo>
                      <a:cubicBezTo>
                        <a:pt x="158489" y="27705"/>
                        <a:pt x="-2252" y="205884"/>
                        <a:pt x="23" y="218774"/>
                      </a:cubicBezTo>
                      <a:cubicBezTo>
                        <a:pt x="2298" y="231664"/>
                        <a:pt x="152423" y="78506"/>
                        <a:pt x="250232" y="82297"/>
                      </a:cubicBezTo>
                      <a:cubicBezTo>
                        <a:pt x="348041" y="86088"/>
                        <a:pt x="546691" y="240763"/>
                        <a:pt x="586876" y="241521"/>
                      </a:cubicBezTo>
                      <a:cubicBezTo>
                        <a:pt x="627061" y="242279"/>
                        <a:pt x="526978" y="121724"/>
                        <a:pt x="468596" y="82297"/>
                      </a:cubicBezTo>
                      <a:close/>
                    </a:path>
                  </a:pathLst>
                </a:custGeom>
                <a:solidFill>
                  <a:srgbClr val="008E40"/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1" name="Freeform 360"/>
                <p:cNvSpPr/>
                <p:nvPr/>
              </p:nvSpPr>
              <p:spPr>
                <a:xfrm>
                  <a:off x="3448477" y="3878134"/>
                  <a:ext cx="578295" cy="290223"/>
                </a:xfrm>
                <a:custGeom>
                  <a:avLst/>
                  <a:gdLst>
                    <a:gd name="connsiteX0" fmla="*/ 568514 w 578295"/>
                    <a:gd name="connsiteY0" fmla="*/ 152505 h 290223"/>
                    <a:gd name="connsiteX1" fmla="*/ 436586 w 578295"/>
                    <a:gd name="connsiteY1" fmla="*/ 2379 h 290223"/>
                    <a:gd name="connsiteX2" fmla="*/ 4407 w 578295"/>
                    <a:gd name="connsiteY2" fmla="*/ 279884 h 290223"/>
                    <a:gd name="connsiteX3" fmla="*/ 227320 w 578295"/>
                    <a:gd name="connsiteY3" fmla="*/ 216194 h 290223"/>
                    <a:gd name="connsiteX4" fmla="*/ 463881 w 578295"/>
                    <a:gd name="connsiteY4" fmla="*/ 75167 h 290223"/>
                    <a:gd name="connsiteX5" fmla="*/ 559416 w 578295"/>
                    <a:gd name="connsiteY5" fmla="*/ 270785 h 290223"/>
                    <a:gd name="connsiteX6" fmla="*/ 568514 w 578295"/>
                    <a:gd name="connsiteY6" fmla="*/ 152505 h 290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8295" h="290223">
                      <a:moveTo>
                        <a:pt x="568514" y="152505"/>
                      </a:moveTo>
                      <a:cubicBezTo>
                        <a:pt x="548042" y="107771"/>
                        <a:pt x="530604" y="-18851"/>
                        <a:pt x="436586" y="2379"/>
                      </a:cubicBezTo>
                      <a:cubicBezTo>
                        <a:pt x="342568" y="23609"/>
                        <a:pt x="39285" y="244248"/>
                        <a:pt x="4407" y="279884"/>
                      </a:cubicBezTo>
                      <a:cubicBezTo>
                        <a:pt x="-30471" y="315520"/>
                        <a:pt x="150741" y="250313"/>
                        <a:pt x="227320" y="216194"/>
                      </a:cubicBezTo>
                      <a:cubicBezTo>
                        <a:pt x="303899" y="182075"/>
                        <a:pt x="408532" y="66069"/>
                        <a:pt x="463881" y="75167"/>
                      </a:cubicBezTo>
                      <a:cubicBezTo>
                        <a:pt x="519230" y="84265"/>
                        <a:pt x="545768" y="260928"/>
                        <a:pt x="559416" y="270785"/>
                      </a:cubicBezTo>
                      <a:cubicBezTo>
                        <a:pt x="573064" y="280642"/>
                        <a:pt x="588986" y="197239"/>
                        <a:pt x="568514" y="152505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2" name="Freeform 361"/>
                <p:cNvSpPr/>
                <p:nvPr/>
              </p:nvSpPr>
              <p:spPr>
                <a:xfrm>
                  <a:off x="4007432" y="3847792"/>
                  <a:ext cx="259888" cy="256651"/>
                </a:xfrm>
                <a:custGeom>
                  <a:avLst/>
                  <a:gdLst>
                    <a:gd name="connsiteX0" fmla="*/ 461 w 259888"/>
                    <a:gd name="connsiteY0" fmla="*/ 255635 h 256651"/>
                    <a:gd name="connsiteX1" fmla="*/ 68699 w 259888"/>
                    <a:gd name="connsiteY1" fmla="*/ 877 h 256651"/>
                    <a:gd name="connsiteX2" fmla="*/ 259768 w 259888"/>
                    <a:gd name="connsiteY2" fmla="*/ 169199 h 256651"/>
                    <a:gd name="connsiteX3" fmla="*/ 95995 w 259888"/>
                    <a:gd name="connsiteY3" fmla="*/ 91862 h 256651"/>
                    <a:gd name="connsiteX4" fmla="*/ 461 w 259888"/>
                    <a:gd name="connsiteY4" fmla="*/ 255635 h 256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9888" h="256651">
                      <a:moveTo>
                        <a:pt x="461" y="255635"/>
                      </a:moveTo>
                      <a:cubicBezTo>
                        <a:pt x="-4088" y="240471"/>
                        <a:pt x="25481" y="15283"/>
                        <a:pt x="68699" y="877"/>
                      </a:cubicBezTo>
                      <a:cubicBezTo>
                        <a:pt x="111917" y="-13529"/>
                        <a:pt x="255219" y="154035"/>
                        <a:pt x="259768" y="169199"/>
                      </a:cubicBezTo>
                      <a:cubicBezTo>
                        <a:pt x="264317" y="184363"/>
                        <a:pt x="138455" y="72148"/>
                        <a:pt x="95995" y="91862"/>
                      </a:cubicBezTo>
                      <a:cubicBezTo>
                        <a:pt x="53535" y="111575"/>
                        <a:pt x="5010" y="270799"/>
                        <a:pt x="461" y="255635"/>
                      </a:cubicBezTo>
                      <a:close/>
                    </a:path>
                  </a:pathLst>
                </a:custGeom>
                <a:solidFill>
                  <a:srgbClr val="008E40"/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3" name="Freeform 362"/>
                <p:cNvSpPr/>
                <p:nvPr/>
              </p:nvSpPr>
              <p:spPr>
                <a:xfrm>
                  <a:off x="3994188" y="3989580"/>
                  <a:ext cx="386763" cy="164770"/>
                </a:xfrm>
                <a:custGeom>
                  <a:avLst/>
                  <a:gdLst>
                    <a:gd name="connsiteX0" fmla="*/ 57 w 386763"/>
                    <a:gd name="connsiteY0" fmla="*/ 136593 h 164770"/>
                    <a:gd name="connsiteX1" fmla="*/ 127436 w 386763"/>
                    <a:gd name="connsiteY1" fmla="*/ 116 h 164770"/>
                    <a:gd name="connsiteX2" fmla="*/ 386743 w 386763"/>
                    <a:gd name="connsiteY2" fmla="*/ 163889 h 164770"/>
                    <a:gd name="connsiteX3" fmla="*/ 141084 w 386763"/>
                    <a:gd name="connsiteY3" fmla="*/ 68354 h 164770"/>
                    <a:gd name="connsiteX4" fmla="*/ 57 w 386763"/>
                    <a:gd name="connsiteY4" fmla="*/ 136593 h 164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6763" h="164770">
                      <a:moveTo>
                        <a:pt x="57" y="136593"/>
                      </a:moveTo>
                      <a:cubicBezTo>
                        <a:pt x="-2218" y="125220"/>
                        <a:pt x="62988" y="-4433"/>
                        <a:pt x="127436" y="116"/>
                      </a:cubicBezTo>
                      <a:cubicBezTo>
                        <a:pt x="191884" y="4665"/>
                        <a:pt x="384468" y="152516"/>
                        <a:pt x="386743" y="163889"/>
                      </a:cubicBezTo>
                      <a:cubicBezTo>
                        <a:pt x="389018" y="175262"/>
                        <a:pt x="201741" y="72903"/>
                        <a:pt x="141084" y="68354"/>
                      </a:cubicBezTo>
                      <a:cubicBezTo>
                        <a:pt x="80427" y="63805"/>
                        <a:pt x="2332" y="147966"/>
                        <a:pt x="57" y="136593"/>
                      </a:cubicBezTo>
                      <a:close/>
                    </a:path>
                  </a:pathLst>
                </a:custGeom>
                <a:solidFill>
                  <a:srgbClr val="008E40"/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Freeform 363"/>
                <p:cNvSpPr/>
                <p:nvPr/>
              </p:nvSpPr>
              <p:spPr>
                <a:xfrm>
                  <a:off x="3707609" y="4015734"/>
                  <a:ext cx="301563" cy="239207"/>
                </a:xfrm>
                <a:custGeom>
                  <a:avLst/>
                  <a:gdLst>
                    <a:gd name="connsiteX0" fmla="*/ 291185 w 301563"/>
                    <a:gd name="connsiteY0" fmla="*/ 142284 h 239207"/>
                    <a:gd name="connsiteX1" fmla="*/ 272988 w 301563"/>
                    <a:gd name="connsiteY1" fmla="*/ 1257 h 239207"/>
                    <a:gd name="connsiteX2" fmla="*/ 33 w 301563"/>
                    <a:gd name="connsiteY2" fmla="*/ 237818 h 239207"/>
                    <a:gd name="connsiteX3" fmla="*/ 254791 w 301563"/>
                    <a:gd name="connsiteY3" fmla="*/ 101341 h 239207"/>
                    <a:gd name="connsiteX4" fmla="*/ 291185 w 301563"/>
                    <a:gd name="connsiteY4" fmla="*/ 142284 h 239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1563" h="239207">
                      <a:moveTo>
                        <a:pt x="291185" y="142284"/>
                      </a:moveTo>
                      <a:cubicBezTo>
                        <a:pt x="294218" y="125603"/>
                        <a:pt x="321513" y="-14665"/>
                        <a:pt x="272988" y="1257"/>
                      </a:cubicBezTo>
                      <a:cubicBezTo>
                        <a:pt x="224463" y="17179"/>
                        <a:pt x="3066" y="221137"/>
                        <a:pt x="33" y="237818"/>
                      </a:cubicBezTo>
                      <a:cubicBezTo>
                        <a:pt x="-3000" y="254499"/>
                        <a:pt x="202475" y="115747"/>
                        <a:pt x="254791" y="101341"/>
                      </a:cubicBezTo>
                      <a:cubicBezTo>
                        <a:pt x="307107" y="86935"/>
                        <a:pt x="288152" y="158965"/>
                        <a:pt x="291185" y="142284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5" name="Freeform 364"/>
                <p:cNvSpPr/>
                <p:nvPr/>
              </p:nvSpPr>
              <p:spPr>
                <a:xfrm>
                  <a:off x="4021513" y="3892737"/>
                  <a:ext cx="182021" cy="424516"/>
                </a:xfrm>
                <a:custGeom>
                  <a:avLst/>
                  <a:gdLst>
                    <a:gd name="connsiteX0" fmla="*/ 27 w 182021"/>
                    <a:gd name="connsiteY0" fmla="*/ 237985 h 424516"/>
                    <a:gd name="connsiteX1" fmla="*/ 100111 w 182021"/>
                    <a:gd name="connsiteY1" fmla="*/ 69663 h 424516"/>
                    <a:gd name="connsiteX2" fmla="*/ 100111 w 182021"/>
                    <a:gd name="connsiteY2" fmla="*/ 424505 h 424516"/>
                    <a:gd name="connsiteX3" fmla="*/ 181997 w 182021"/>
                    <a:gd name="connsiteY3" fmla="*/ 56015 h 424516"/>
                    <a:gd name="connsiteX4" fmla="*/ 91012 w 182021"/>
                    <a:gd name="connsiteY4" fmla="*/ 15072 h 424516"/>
                    <a:gd name="connsiteX5" fmla="*/ 27 w 182021"/>
                    <a:gd name="connsiteY5" fmla="*/ 237985 h 424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2021" h="424516">
                      <a:moveTo>
                        <a:pt x="27" y="237985"/>
                      </a:moveTo>
                      <a:cubicBezTo>
                        <a:pt x="1544" y="247084"/>
                        <a:pt x="83430" y="38576"/>
                        <a:pt x="100111" y="69663"/>
                      </a:cubicBezTo>
                      <a:cubicBezTo>
                        <a:pt x="116792" y="100750"/>
                        <a:pt x="86463" y="426780"/>
                        <a:pt x="100111" y="424505"/>
                      </a:cubicBezTo>
                      <a:cubicBezTo>
                        <a:pt x="113759" y="422230"/>
                        <a:pt x="183513" y="124254"/>
                        <a:pt x="181997" y="56015"/>
                      </a:cubicBezTo>
                      <a:cubicBezTo>
                        <a:pt x="180481" y="-12224"/>
                        <a:pt x="122098" y="-7674"/>
                        <a:pt x="91012" y="15072"/>
                      </a:cubicBezTo>
                      <a:cubicBezTo>
                        <a:pt x="59926" y="37818"/>
                        <a:pt x="-1490" y="228886"/>
                        <a:pt x="27" y="237985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66" name="Group 365"/>
                <p:cNvGrpSpPr/>
                <p:nvPr/>
              </p:nvGrpSpPr>
              <p:grpSpPr>
                <a:xfrm flipH="1">
                  <a:off x="4095389" y="3843154"/>
                  <a:ext cx="1000188" cy="522578"/>
                  <a:chOff x="6034966" y="3323296"/>
                  <a:chExt cx="1000188" cy="522578"/>
                </a:xfrm>
              </p:grpSpPr>
              <p:sp>
                <p:nvSpPr>
                  <p:cNvPr id="374" name="Freeform 373"/>
                  <p:cNvSpPr/>
                  <p:nvPr/>
                </p:nvSpPr>
                <p:spPr>
                  <a:xfrm>
                    <a:off x="6034966" y="3323296"/>
                    <a:ext cx="596137" cy="241524"/>
                  </a:xfrm>
                  <a:custGeom>
                    <a:avLst/>
                    <a:gdLst>
                      <a:gd name="connsiteX0" fmla="*/ 468596 w 596137"/>
                      <a:gd name="connsiteY0" fmla="*/ 82297 h 241524"/>
                      <a:gd name="connsiteX1" fmla="*/ 236584 w 596137"/>
                      <a:gd name="connsiteY1" fmla="*/ 4959 h 241524"/>
                      <a:gd name="connsiteX2" fmla="*/ 23 w 596137"/>
                      <a:gd name="connsiteY2" fmla="*/ 218774 h 241524"/>
                      <a:gd name="connsiteX3" fmla="*/ 250232 w 596137"/>
                      <a:gd name="connsiteY3" fmla="*/ 82297 h 241524"/>
                      <a:gd name="connsiteX4" fmla="*/ 586876 w 596137"/>
                      <a:gd name="connsiteY4" fmla="*/ 241521 h 241524"/>
                      <a:gd name="connsiteX5" fmla="*/ 468596 w 596137"/>
                      <a:gd name="connsiteY5" fmla="*/ 82297 h 2415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6137" h="241524">
                        <a:moveTo>
                          <a:pt x="468596" y="82297"/>
                        </a:moveTo>
                        <a:cubicBezTo>
                          <a:pt x="410214" y="42870"/>
                          <a:pt x="314679" y="-17787"/>
                          <a:pt x="236584" y="4959"/>
                        </a:cubicBezTo>
                        <a:cubicBezTo>
                          <a:pt x="158489" y="27705"/>
                          <a:pt x="-2252" y="205884"/>
                          <a:pt x="23" y="218774"/>
                        </a:cubicBezTo>
                        <a:cubicBezTo>
                          <a:pt x="2298" y="231664"/>
                          <a:pt x="152423" y="78506"/>
                          <a:pt x="250232" y="82297"/>
                        </a:cubicBezTo>
                        <a:cubicBezTo>
                          <a:pt x="348041" y="86088"/>
                          <a:pt x="546691" y="240763"/>
                          <a:pt x="586876" y="241521"/>
                        </a:cubicBezTo>
                        <a:cubicBezTo>
                          <a:pt x="627061" y="242279"/>
                          <a:pt x="526978" y="121724"/>
                          <a:pt x="468596" y="82297"/>
                        </a:cubicBezTo>
                        <a:close/>
                      </a:path>
                    </a:pathLst>
                  </a:custGeom>
                  <a:solidFill>
                    <a:srgbClr val="008E40"/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5" name="Freeform 374"/>
                  <p:cNvSpPr/>
                  <p:nvPr/>
                </p:nvSpPr>
                <p:spPr>
                  <a:xfrm>
                    <a:off x="6102680" y="3406755"/>
                    <a:ext cx="578295" cy="290223"/>
                  </a:xfrm>
                  <a:custGeom>
                    <a:avLst/>
                    <a:gdLst>
                      <a:gd name="connsiteX0" fmla="*/ 568514 w 578295"/>
                      <a:gd name="connsiteY0" fmla="*/ 152505 h 290223"/>
                      <a:gd name="connsiteX1" fmla="*/ 436586 w 578295"/>
                      <a:gd name="connsiteY1" fmla="*/ 2379 h 290223"/>
                      <a:gd name="connsiteX2" fmla="*/ 4407 w 578295"/>
                      <a:gd name="connsiteY2" fmla="*/ 279884 h 290223"/>
                      <a:gd name="connsiteX3" fmla="*/ 227320 w 578295"/>
                      <a:gd name="connsiteY3" fmla="*/ 216194 h 290223"/>
                      <a:gd name="connsiteX4" fmla="*/ 463881 w 578295"/>
                      <a:gd name="connsiteY4" fmla="*/ 75167 h 290223"/>
                      <a:gd name="connsiteX5" fmla="*/ 559416 w 578295"/>
                      <a:gd name="connsiteY5" fmla="*/ 270785 h 290223"/>
                      <a:gd name="connsiteX6" fmla="*/ 568514 w 578295"/>
                      <a:gd name="connsiteY6" fmla="*/ 152505 h 2902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8295" h="290223">
                        <a:moveTo>
                          <a:pt x="568514" y="152505"/>
                        </a:moveTo>
                        <a:cubicBezTo>
                          <a:pt x="548042" y="107771"/>
                          <a:pt x="530604" y="-18851"/>
                          <a:pt x="436586" y="2379"/>
                        </a:cubicBezTo>
                        <a:cubicBezTo>
                          <a:pt x="342568" y="23609"/>
                          <a:pt x="39285" y="244248"/>
                          <a:pt x="4407" y="279884"/>
                        </a:cubicBezTo>
                        <a:cubicBezTo>
                          <a:pt x="-30471" y="315520"/>
                          <a:pt x="150741" y="250313"/>
                          <a:pt x="227320" y="216194"/>
                        </a:cubicBezTo>
                        <a:cubicBezTo>
                          <a:pt x="303899" y="182075"/>
                          <a:pt x="408532" y="66069"/>
                          <a:pt x="463881" y="75167"/>
                        </a:cubicBezTo>
                        <a:cubicBezTo>
                          <a:pt x="519230" y="84265"/>
                          <a:pt x="545768" y="260928"/>
                          <a:pt x="559416" y="270785"/>
                        </a:cubicBezTo>
                        <a:cubicBezTo>
                          <a:pt x="573064" y="280642"/>
                          <a:pt x="588986" y="197239"/>
                          <a:pt x="568514" y="152505"/>
                        </a:cubicBezTo>
                        <a:close/>
                      </a:path>
                    </a:pathLst>
                  </a:custGeom>
                  <a:solidFill>
                    <a:srgbClr val="00B050"/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6" name="Freeform 375"/>
                  <p:cNvSpPr/>
                  <p:nvPr/>
                </p:nvSpPr>
                <p:spPr>
                  <a:xfrm>
                    <a:off x="6661635" y="3376413"/>
                    <a:ext cx="259888" cy="256651"/>
                  </a:xfrm>
                  <a:custGeom>
                    <a:avLst/>
                    <a:gdLst>
                      <a:gd name="connsiteX0" fmla="*/ 461 w 259888"/>
                      <a:gd name="connsiteY0" fmla="*/ 255635 h 256651"/>
                      <a:gd name="connsiteX1" fmla="*/ 68699 w 259888"/>
                      <a:gd name="connsiteY1" fmla="*/ 877 h 256651"/>
                      <a:gd name="connsiteX2" fmla="*/ 259768 w 259888"/>
                      <a:gd name="connsiteY2" fmla="*/ 169199 h 256651"/>
                      <a:gd name="connsiteX3" fmla="*/ 95995 w 259888"/>
                      <a:gd name="connsiteY3" fmla="*/ 91862 h 256651"/>
                      <a:gd name="connsiteX4" fmla="*/ 461 w 259888"/>
                      <a:gd name="connsiteY4" fmla="*/ 255635 h 256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9888" h="256651">
                        <a:moveTo>
                          <a:pt x="461" y="255635"/>
                        </a:moveTo>
                        <a:cubicBezTo>
                          <a:pt x="-4088" y="240471"/>
                          <a:pt x="25481" y="15283"/>
                          <a:pt x="68699" y="877"/>
                        </a:cubicBezTo>
                        <a:cubicBezTo>
                          <a:pt x="111917" y="-13529"/>
                          <a:pt x="255219" y="154035"/>
                          <a:pt x="259768" y="169199"/>
                        </a:cubicBezTo>
                        <a:cubicBezTo>
                          <a:pt x="264317" y="184363"/>
                          <a:pt x="138455" y="72148"/>
                          <a:pt x="95995" y="91862"/>
                        </a:cubicBezTo>
                        <a:cubicBezTo>
                          <a:pt x="53535" y="111575"/>
                          <a:pt x="5010" y="270799"/>
                          <a:pt x="461" y="255635"/>
                        </a:cubicBezTo>
                        <a:close/>
                      </a:path>
                    </a:pathLst>
                  </a:custGeom>
                  <a:solidFill>
                    <a:srgbClr val="008E40"/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7" name="Freeform 376"/>
                  <p:cNvSpPr/>
                  <p:nvPr/>
                </p:nvSpPr>
                <p:spPr>
                  <a:xfrm>
                    <a:off x="6648391" y="3518201"/>
                    <a:ext cx="386763" cy="164770"/>
                  </a:xfrm>
                  <a:custGeom>
                    <a:avLst/>
                    <a:gdLst>
                      <a:gd name="connsiteX0" fmla="*/ 57 w 386763"/>
                      <a:gd name="connsiteY0" fmla="*/ 136593 h 164770"/>
                      <a:gd name="connsiteX1" fmla="*/ 127436 w 386763"/>
                      <a:gd name="connsiteY1" fmla="*/ 116 h 164770"/>
                      <a:gd name="connsiteX2" fmla="*/ 386743 w 386763"/>
                      <a:gd name="connsiteY2" fmla="*/ 163889 h 164770"/>
                      <a:gd name="connsiteX3" fmla="*/ 141084 w 386763"/>
                      <a:gd name="connsiteY3" fmla="*/ 68354 h 164770"/>
                      <a:gd name="connsiteX4" fmla="*/ 57 w 386763"/>
                      <a:gd name="connsiteY4" fmla="*/ 136593 h 1647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6763" h="164770">
                        <a:moveTo>
                          <a:pt x="57" y="136593"/>
                        </a:moveTo>
                        <a:cubicBezTo>
                          <a:pt x="-2218" y="125220"/>
                          <a:pt x="62988" y="-4433"/>
                          <a:pt x="127436" y="116"/>
                        </a:cubicBezTo>
                        <a:cubicBezTo>
                          <a:pt x="191884" y="4665"/>
                          <a:pt x="384468" y="152516"/>
                          <a:pt x="386743" y="163889"/>
                        </a:cubicBezTo>
                        <a:cubicBezTo>
                          <a:pt x="389018" y="175262"/>
                          <a:pt x="201741" y="72903"/>
                          <a:pt x="141084" y="68354"/>
                        </a:cubicBezTo>
                        <a:cubicBezTo>
                          <a:pt x="80427" y="63805"/>
                          <a:pt x="2332" y="147966"/>
                          <a:pt x="57" y="136593"/>
                        </a:cubicBezTo>
                        <a:close/>
                      </a:path>
                    </a:pathLst>
                  </a:custGeom>
                  <a:solidFill>
                    <a:srgbClr val="008E40"/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8" name="Freeform 377"/>
                  <p:cNvSpPr/>
                  <p:nvPr/>
                </p:nvSpPr>
                <p:spPr>
                  <a:xfrm>
                    <a:off x="6361812" y="3544355"/>
                    <a:ext cx="301563" cy="239207"/>
                  </a:xfrm>
                  <a:custGeom>
                    <a:avLst/>
                    <a:gdLst>
                      <a:gd name="connsiteX0" fmla="*/ 291185 w 301563"/>
                      <a:gd name="connsiteY0" fmla="*/ 142284 h 239207"/>
                      <a:gd name="connsiteX1" fmla="*/ 272988 w 301563"/>
                      <a:gd name="connsiteY1" fmla="*/ 1257 h 239207"/>
                      <a:gd name="connsiteX2" fmla="*/ 33 w 301563"/>
                      <a:gd name="connsiteY2" fmla="*/ 237818 h 239207"/>
                      <a:gd name="connsiteX3" fmla="*/ 254791 w 301563"/>
                      <a:gd name="connsiteY3" fmla="*/ 101341 h 239207"/>
                      <a:gd name="connsiteX4" fmla="*/ 291185 w 301563"/>
                      <a:gd name="connsiteY4" fmla="*/ 142284 h 239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1563" h="239207">
                        <a:moveTo>
                          <a:pt x="291185" y="142284"/>
                        </a:moveTo>
                        <a:cubicBezTo>
                          <a:pt x="294218" y="125603"/>
                          <a:pt x="321513" y="-14665"/>
                          <a:pt x="272988" y="1257"/>
                        </a:cubicBezTo>
                        <a:cubicBezTo>
                          <a:pt x="224463" y="17179"/>
                          <a:pt x="3066" y="221137"/>
                          <a:pt x="33" y="237818"/>
                        </a:cubicBezTo>
                        <a:cubicBezTo>
                          <a:pt x="-3000" y="254499"/>
                          <a:pt x="202475" y="115747"/>
                          <a:pt x="254791" y="101341"/>
                        </a:cubicBezTo>
                        <a:cubicBezTo>
                          <a:pt x="307107" y="86935"/>
                          <a:pt x="288152" y="158965"/>
                          <a:pt x="291185" y="142284"/>
                        </a:cubicBezTo>
                        <a:close/>
                      </a:path>
                    </a:pathLst>
                  </a:custGeom>
                  <a:solidFill>
                    <a:srgbClr val="00B050"/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" name="Freeform 378"/>
                  <p:cNvSpPr/>
                  <p:nvPr/>
                </p:nvSpPr>
                <p:spPr>
                  <a:xfrm>
                    <a:off x="6675716" y="3421358"/>
                    <a:ext cx="182021" cy="424516"/>
                  </a:xfrm>
                  <a:custGeom>
                    <a:avLst/>
                    <a:gdLst>
                      <a:gd name="connsiteX0" fmla="*/ 27 w 182021"/>
                      <a:gd name="connsiteY0" fmla="*/ 237985 h 424516"/>
                      <a:gd name="connsiteX1" fmla="*/ 100111 w 182021"/>
                      <a:gd name="connsiteY1" fmla="*/ 69663 h 424516"/>
                      <a:gd name="connsiteX2" fmla="*/ 100111 w 182021"/>
                      <a:gd name="connsiteY2" fmla="*/ 424505 h 424516"/>
                      <a:gd name="connsiteX3" fmla="*/ 181997 w 182021"/>
                      <a:gd name="connsiteY3" fmla="*/ 56015 h 424516"/>
                      <a:gd name="connsiteX4" fmla="*/ 91012 w 182021"/>
                      <a:gd name="connsiteY4" fmla="*/ 15072 h 424516"/>
                      <a:gd name="connsiteX5" fmla="*/ 27 w 182021"/>
                      <a:gd name="connsiteY5" fmla="*/ 237985 h 42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82021" h="424516">
                        <a:moveTo>
                          <a:pt x="27" y="237985"/>
                        </a:moveTo>
                        <a:cubicBezTo>
                          <a:pt x="1544" y="247084"/>
                          <a:pt x="83430" y="38576"/>
                          <a:pt x="100111" y="69663"/>
                        </a:cubicBezTo>
                        <a:cubicBezTo>
                          <a:pt x="116792" y="100750"/>
                          <a:pt x="86463" y="426780"/>
                          <a:pt x="100111" y="424505"/>
                        </a:cubicBezTo>
                        <a:cubicBezTo>
                          <a:pt x="113759" y="422230"/>
                          <a:pt x="183513" y="124254"/>
                          <a:pt x="181997" y="56015"/>
                        </a:cubicBezTo>
                        <a:cubicBezTo>
                          <a:pt x="180481" y="-12224"/>
                          <a:pt x="122098" y="-7674"/>
                          <a:pt x="91012" y="15072"/>
                        </a:cubicBezTo>
                        <a:cubicBezTo>
                          <a:pt x="59926" y="37818"/>
                          <a:pt x="-1490" y="228886"/>
                          <a:pt x="27" y="237985"/>
                        </a:cubicBezTo>
                        <a:close/>
                      </a:path>
                    </a:pathLst>
                  </a:custGeom>
                  <a:solidFill>
                    <a:srgbClr val="76B531"/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67" name="Group 366"/>
                <p:cNvGrpSpPr/>
                <p:nvPr/>
              </p:nvGrpSpPr>
              <p:grpSpPr>
                <a:xfrm flipH="1">
                  <a:off x="4744070" y="3748203"/>
                  <a:ext cx="1000188" cy="522578"/>
                  <a:chOff x="5857810" y="3728247"/>
                  <a:chExt cx="1000188" cy="522578"/>
                </a:xfrm>
              </p:grpSpPr>
              <p:sp>
                <p:nvSpPr>
                  <p:cNvPr id="368" name="Freeform 367"/>
                  <p:cNvSpPr/>
                  <p:nvPr/>
                </p:nvSpPr>
                <p:spPr>
                  <a:xfrm>
                    <a:off x="5857810" y="3728247"/>
                    <a:ext cx="596137" cy="241524"/>
                  </a:xfrm>
                  <a:custGeom>
                    <a:avLst/>
                    <a:gdLst>
                      <a:gd name="connsiteX0" fmla="*/ 468596 w 596137"/>
                      <a:gd name="connsiteY0" fmla="*/ 82297 h 241524"/>
                      <a:gd name="connsiteX1" fmla="*/ 236584 w 596137"/>
                      <a:gd name="connsiteY1" fmla="*/ 4959 h 241524"/>
                      <a:gd name="connsiteX2" fmla="*/ 23 w 596137"/>
                      <a:gd name="connsiteY2" fmla="*/ 218774 h 241524"/>
                      <a:gd name="connsiteX3" fmla="*/ 250232 w 596137"/>
                      <a:gd name="connsiteY3" fmla="*/ 82297 h 241524"/>
                      <a:gd name="connsiteX4" fmla="*/ 586876 w 596137"/>
                      <a:gd name="connsiteY4" fmla="*/ 241521 h 241524"/>
                      <a:gd name="connsiteX5" fmla="*/ 468596 w 596137"/>
                      <a:gd name="connsiteY5" fmla="*/ 82297 h 2415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6137" h="241524">
                        <a:moveTo>
                          <a:pt x="468596" y="82297"/>
                        </a:moveTo>
                        <a:cubicBezTo>
                          <a:pt x="410214" y="42870"/>
                          <a:pt x="314679" y="-17787"/>
                          <a:pt x="236584" y="4959"/>
                        </a:cubicBezTo>
                        <a:cubicBezTo>
                          <a:pt x="158489" y="27705"/>
                          <a:pt x="-2252" y="205884"/>
                          <a:pt x="23" y="218774"/>
                        </a:cubicBezTo>
                        <a:cubicBezTo>
                          <a:pt x="2298" y="231664"/>
                          <a:pt x="152423" y="78506"/>
                          <a:pt x="250232" y="82297"/>
                        </a:cubicBezTo>
                        <a:cubicBezTo>
                          <a:pt x="348041" y="86088"/>
                          <a:pt x="546691" y="240763"/>
                          <a:pt x="586876" y="241521"/>
                        </a:cubicBezTo>
                        <a:cubicBezTo>
                          <a:pt x="627061" y="242279"/>
                          <a:pt x="526978" y="121724"/>
                          <a:pt x="468596" y="82297"/>
                        </a:cubicBezTo>
                        <a:close/>
                      </a:path>
                    </a:pathLst>
                  </a:custGeom>
                  <a:solidFill>
                    <a:srgbClr val="008E40"/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9" name="Freeform 368"/>
                  <p:cNvSpPr/>
                  <p:nvPr/>
                </p:nvSpPr>
                <p:spPr>
                  <a:xfrm>
                    <a:off x="5925524" y="3811706"/>
                    <a:ext cx="578295" cy="290223"/>
                  </a:xfrm>
                  <a:custGeom>
                    <a:avLst/>
                    <a:gdLst>
                      <a:gd name="connsiteX0" fmla="*/ 568514 w 578295"/>
                      <a:gd name="connsiteY0" fmla="*/ 152505 h 290223"/>
                      <a:gd name="connsiteX1" fmla="*/ 436586 w 578295"/>
                      <a:gd name="connsiteY1" fmla="*/ 2379 h 290223"/>
                      <a:gd name="connsiteX2" fmla="*/ 4407 w 578295"/>
                      <a:gd name="connsiteY2" fmla="*/ 279884 h 290223"/>
                      <a:gd name="connsiteX3" fmla="*/ 227320 w 578295"/>
                      <a:gd name="connsiteY3" fmla="*/ 216194 h 290223"/>
                      <a:gd name="connsiteX4" fmla="*/ 463881 w 578295"/>
                      <a:gd name="connsiteY4" fmla="*/ 75167 h 290223"/>
                      <a:gd name="connsiteX5" fmla="*/ 559416 w 578295"/>
                      <a:gd name="connsiteY5" fmla="*/ 270785 h 290223"/>
                      <a:gd name="connsiteX6" fmla="*/ 568514 w 578295"/>
                      <a:gd name="connsiteY6" fmla="*/ 152505 h 2902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8295" h="290223">
                        <a:moveTo>
                          <a:pt x="568514" y="152505"/>
                        </a:moveTo>
                        <a:cubicBezTo>
                          <a:pt x="548042" y="107771"/>
                          <a:pt x="530604" y="-18851"/>
                          <a:pt x="436586" y="2379"/>
                        </a:cubicBezTo>
                        <a:cubicBezTo>
                          <a:pt x="342568" y="23609"/>
                          <a:pt x="39285" y="244248"/>
                          <a:pt x="4407" y="279884"/>
                        </a:cubicBezTo>
                        <a:cubicBezTo>
                          <a:pt x="-30471" y="315520"/>
                          <a:pt x="150741" y="250313"/>
                          <a:pt x="227320" y="216194"/>
                        </a:cubicBezTo>
                        <a:cubicBezTo>
                          <a:pt x="303899" y="182075"/>
                          <a:pt x="408532" y="66069"/>
                          <a:pt x="463881" y="75167"/>
                        </a:cubicBezTo>
                        <a:cubicBezTo>
                          <a:pt x="519230" y="84265"/>
                          <a:pt x="545768" y="260928"/>
                          <a:pt x="559416" y="270785"/>
                        </a:cubicBezTo>
                        <a:cubicBezTo>
                          <a:pt x="573064" y="280642"/>
                          <a:pt x="588986" y="197239"/>
                          <a:pt x="568514" y="152505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0" name="Freeform 369"/>
                  <p:cNvSpPr/>
                  <p:nvPr/>
                </p:nvSpPr>
                <p:spPr>
                  <a:xfrm>
                    <a:off x="6484479" y="3781364"/>
                    <a:ext cx="259888" cy="256651"/>
                  </a:xfrm>
                  <a:custGeom>
                    <a:avLst/>
                    <a:gdLst>
                      <a:gd name="connsiteX0" fmla="*/ 461 w 259888"/>
                      <a:gd name="connsiteY0" fmla="*/ 255635 h 256651"/>
                      <a:gd name="connsiteX1" fmla="*/ 68699 w 259888"/>
                      <a:gd name="connsiteY1" fmla="*/ 877 h 256651"/>
                      <a:gd name="connsiteX2" fmla="*/ 259768 w 259888"/>
                      <a:gd name="connsiteY2" fmla="*/ 169199 h 256651"/>
                      <a:gd name="connsiteX3" fmla="*/ 95995 w 259888"/>
                      <a:gd name="connsiteY3" fmla="*/ 91862 h 256651"/>
                      <a:gd name="connsiteX4" fmla="*/ 461 w 259888"/>
                      <a:gd name="connsiteY4" fmla="*/ 255635 h 256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9888" h="256651">
                        <a:moveTo>
                          <a:pt x="461" y="255635"/>
                        </a:moveTo>
                        <a:cubicBezTo>
                          <a:pt x="-4088" y="240471"/>
                          <a:pt x="25481" y="15283"/>
                          <a:pt x="68699" y="877"/>
                        </a:cubicBezTo>
                        <a:cubicBezTo>
                          <a:pt x="111917" y="-13529"/>
                          <a:pt x="255219" y="154035"/>
                          <a:pt x="259768" y="169199"/>
                        </a:cubicBezTo>
                        <a:cubicBezTo>
                          <a:pt x="264317" y="184363"/>
                          <a:pt x="138455" y="72148"/>
                          <a:pt x="95995" y="91862"/>
                        </a:cubicBezTo>
                        <a:cubicBezTo>
                          <a:pt x="53535" y="111575"/>
                          <a:pt x="5010" y="270799"/>
                          <a:pt x="461" y="255635"/>
                        </a:cubicBezTo>
                        <a:close/>
                      </a:path>
                    </a:pathLst>
                  </a:custGeom>
                  <a:solidFill>
                    <a:srgbClr val="008E40"/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1" name="Freeform 370"/>
                  <p:cNvSpPr/>
                  <p:nvPr/>
                </p:nvSpPr>
                <p:spPr>
                  <a:xfrm>
                    <a:off x="6471235" y="3923152"/>
                    <a:ext cx="386763" cy="164770"/>
                  </a:xfrm>
                  <a:custGeom>
                    <a:avLst/>
                    <a:gdLst>
                      <a:gd name="connsiteX0" fmla="*/ 57 w 386763"/>
                      <a:gd name="connsiteY0" fmla="*/ 136593 h 164770"/>
                      <a:gd name="connsiteX1" fmla="*/ 127436 w 386763"/>
                      <a:gd name="connsiteY1" fmla="*/ 116 h 164770"/>
                      <a:gd name="connsiteX2" fmla="*/ 386743 w 386763"/>
                      <a:gd name="connsiteY2" fmla="*/ 163889 h 164770"/>
                      <a:gd name="connsiteX3" fmla="*/ 141084 w 386763"/>
                      <a:gd name="connsiteY3" fmla="*/ 68354 h 164770"/>
                      <a:gd name="connsiteX4" fmla="*/ 57 w 386763"/>
                      <a:gd name="connsiteY4" fmla="*/ 136593 h 1647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6763" h="164770">
                        <a:moveTo>
                          <a:pt x="57" y="136593"/>
                        </a:moveTo>
                        <a:cubicBezTo>
                          <a:pt x="-2218" y="125220"/>
                          <a:pt x="62988" y="-4433"/>
                          <a:pt x="127436" y="116"/>
                        </a:cubicBezTo>
                        <a:cubicBezTo>
                          <a:pt x="191884" y="4665"/>
                          <a:pt x="384468" y="152516"/>
                          <a:pt x="386743" y="163889"/>
                        </a:cubicBezTo>
                        <a:cubicBezTo>
                          <a:pt x="389018" y="175262"/>
                          <a:pt x="201741" y="72903"/>
                          <a:pt x="141084" y="68354"/>
                        </a:cubicBezTo>
                        <a:cubicBezTo>
                          <a:pt x="80427" y="63805"/>
                          <a:pt x="2332" y="147966"/>
                          <a:pt x="57" y="136593"/>
                        </a:cubicBezTo>
                        <a:close/>
                      </a:path>
                    </a:pathLst>
                  </a:custGeom>
                  <a:solidFill>
                    <a:srgbClr val="008E40"/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2" name="Freeform 371"/>
                  <p:cNvSpPr/>
                  <p:nvPr/>
                </p:nvSpPr>
                <p:spPr>
                  <a:xfrm>
                    <a:off x="6184656" y="3949306"/>
                    <a:ext cx="301563" cy="239207"/>
                  </a:xfrm>
                  <a:custGeom>
                    <a:avLst/>
                    <a:gdLst>
                      <a:gd name="connsiteX0" fmla="*/ 291185 w 301563"/>
                      <a:gd name="connsiteY0" fmla="*/ 142284 h 239207"/>
                      <a:gd name="connsiteX1" fmla="*/ 272988 w 301563"/>
                      <a:gd name="connsiteY1" fmla="*/ 1257 h 239207"/>
                      <a:gd name="connsiteX2" fmla="*/ 33 w 301563"/>
                      <a:gd name="connsiteY2" fmla="*/ 237818 h 239207"/>
                      <a:gd name="connsiteX3" fmla="*/ 254791 w 301563"/>
                      <a:gd name="connsiteY3" fmla="*/ 101341 h 239207"/>
                      <a:gd name="connsiteX4" fmla="*/ 291185 w 301563"/>
                      <a:gd name="connsiteY4" fmla="*/ 142284 h 239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1563" h="239207">
                        <a:moveTo>
                          <a:pt x="291185" y="142284"/>
                        </a:moveTo>
                        <a:cubicBezTo>
                          <a:pt x="294218" y="125603"/>
                          <a:pt x="321513" y="-14665"/>
                          <a:pt x="272988" y="1257"/>
                        </a:cubicBezTo>
                        <a:cubicBezTo>
                          <a:pt x="224463" y="17179"/>
                          <a:pt x="3066" y="221137"/>
                          <a:pt x="33" y="237818"/>
                        </a:cubicBezTo>
                        <a:cubicBezTo>
                          <a:pt x="-3000" y="254499"/>
                          <a:pt x="202475" y="115747"/>
                          <a:pt x="254791" y="101341"/>
                        </a:cubicBezTo>
                        <a:cubicBezTo>
                          <a:pt x="307107" y="86935"/>
                          <a:pt x="288152" y="158965"/>
                          <a:pt x="291185" y="142284"/>
                        </a:cubicBezTo>
                        <a:close/>
                      </a:path>
                    </a:pathLst>
                  </a:custGeom>
                  <a:solidFill>
                    <a:srgbClr val="00B050"/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3" name="Freeform 372"/>
                  <p:cNvSpPr/>
                  <p:nvPr/>
                </p:nvSpPr>
                <p:spPr>
                  <a:xfrm>
                    <a:off x="6498560" y="3826309"/>
                    <a:ext cx="182021" cy="424516"/>
                  </a:xfrm>
                  <a:custGeom>
                    <a:avLst/>
                    <a:gdLst>
                      <a:gd name="connsiteX0" fmla="*/ 27 w 182021"/>
                      <a:gd name="connsiteY0" fmla="*/ 237985 h 424516"/>
                      <a:gd name="connsiteX1" fmla="*/ 100111 w 182021"/>
                      <a:gd name="connsiteY1" fmla="*/ 69663 h 424516"/>
                      <a:gd name="connsiteX2" fmla="*/ 100111 w 182021"/>
                      <a:gd name="connsiteY2" fmla="*/ 424505 h 424516"/>
                      <a:gd name="connsiteX3" fmla="*/ 181997 w 182021"/>
                      <a:gd name="connsiteY3" fmla="*/ 56015 h 424516"/>
                      <a:gd name="connsiteX4" fmla="*/ 91012 w 182021"/>
                      <a:gd name="connsiteY4" fmla="*/ 15072 h 424516"/>
                      <a:gd name="connsiteX5" fmla="*/ 27 w 182021"/>
                      <a:gd name="connsiteY5" fmla="*/ 237985 h 42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82021" h="424516">
                        <a:moveTo>
                          <a:pt x="27" y="237985"/>
                        </a:moveTo>
                        <a:cubicBezTo>
                          <a:pt x="1544" y="247084"/>
                          <a:pt x="83430" y="38576"/>
                          <a:pt x="100111" y="69663"/>
                        </a:cubicBezTo>
                        <a:cubicBezTo>
                          <a:pt x="116792" y="100750"/>
                          <a:pt x="86463" y="426780"/>
                          <a:pt x="100111" y="424505"/>
                        </a:cubicBezTo>
                        <a:cubicBezTo>
                          <a:pt x="113759" y="422230"/>
                          <a:pt x="183513" y="124254"/>
                          <a:pt x="181997" y="56015"/>
                        </a:cubicBezTo>
                        <a:cubicBezTo>
                          <a:pt x="180481" y="-12224"/>
                          <a:pt x="122098" y="-7674"/>
                          <a:pt x="91012" y="15072"/>
                        </a:cubicBezTo>
                        <a:cubicBezTo>
                          <a:pt x="59926" y="37818"/>
                          <a:pt x="-1490" y="228886"/>
                          <a:pt x="27" y="237985"/>
                        </a:cubicBezTo>
                        <a:close/>
                      </a:path>
                    </a:pathLst>
                  </a:custGeom>
                  <a:solidFill>
                    <a:srgbClr val="00B050"/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338" name="Group 337"/>
            <p:cNvGrpSpPr/>
            <p:nvPr/>
          </p:nvGrpSpPr>
          <p:grpSpPr>
            <a:xfrm>
              <a:off x="5979936" y="3170105"/>
              <a:ext cx="284920" cy="218172"/>
              <a:chOff x="4782663" y="3185937"/>
              <a:chExt cx="284920" cy="218172"/>
            </a:xfrm>
          </p:grpSpPr>
          <p:sp>
            <p:nvSpPr>
              <p:cNvPr id="344" name="Freeform 343"/>
              <p:cNvSpPr/>
              <p:nvPr/>
            </p:nvSpPr>
            <p:spPr>
              <a:xfrm>
                <a:off x="4782663" y="3185937"/>
                <a:ext cx="284920" cy="218172"/>
              </a:xfrm>
              <a:custGeom>
                <a:avLst/>
                <a:gdLst>
                  <a:gd name="connsiteX0" fmla="*/ 48 w 272661"/>
                  <a:gd name="connsiteY0" fmla="*/ 36366 h 218172"/>
                  <a:gd name="connsiteX1" fmla="*/ 58592 w 272661"/>
                  <a:gd name="connsiteY1" fmla="*/ 124 h 218172"/>
                  <a:gd name="connsiteX2" fmla="*/ 186831 w 272661"/>
                  <a:gd name="connsiteY2" fmla="*/ 44729 h 218172"/>
                  <a:gd name="connsiteX3" fmla="*/ 267677 w 272661"/>
                  <a:gd name="connsiteY3" fmla="*/ 136727 h 218172"/>
                  <a:gd name="connsiteX4" fmla="*/ 253738 w 272661"/>
                  <a:gd name="connsiteY4" fmla="*/ 189695 h 218172"/>
                  <a:gd name="connsiteX5" fmla="*/ 170104 w 272661"/>
                  <a:gd name="connsiteY5" fmla="*/ 217573 h 218172"/>
                  <a:gd name="connsiteX6" fmla="*/ 66955 w 272661"/>
                  <a:gd name="connsiteY6" fmla="*/ 164605 h 218172"/>
                  <a:gd name="connsiteX7" fmla="*/ 48 w 272661"/>
                  <a:gd name="connsiteY7" fmla="*/ 36366 h 218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2661" h="218172">
                    <a:moveTo>
                      <a:pt x="48" y="36366"/>
                    </a:moveTo>
                    <a:cubicBezTo>
                      <a:pt x="-1346" y="8953"/>
                      <a:pt x="27462" y="-1270"/>
                      <a:pt x="58592" y="124"/>
                    </a:cubicBezTo>
                    <a:cubicBezTo>
                      <a:pt x="89722" y="1518"/>
                      <a:pt x="151984" y="21962"/>
                      <a:pt x="186831" y="44729"/>
                    </a:cubicBezTo>
                    <a:cubicBezTo>
                      <a:pt x="221678" y="67496"/>
                      <a:pt x="256526" y="112566"/>
                      <a:pt x="267677" y="136727"/>
                    </a:cubicBezTo>
                    <a:cubicBezTo>
                      <a:pt x="278828" y="160888"/>
                      <a:pt x="270000" y="176221"/>
                      <a:pt x="253738" y="189695"/>
                    </a:cubicBezTo>
                    <a:cubicBezTo>
                      <a:pt x="237476" y="203169"/>
                      <a:pt x="201234" y="221755"/>
                      <a:pt x="170104" y="217573"/>
                    </a:cubicBezTo>
                    <a:cubicBezTo>
                      <a:pt x="138974" y="213391"/>
                      <a:pt x="95298" y="187372"/>
                      <a:pt x="66955" y="164605"/>
                    </a:cubicBezTo>
                    <a:cubicBezTo>
                      <a:pt x="38612" y="141838"/>
                      <a:pt x="1442" y="63779"/>
                      <a:pt x="48" y="36366"/>
                    </a:cubicBezTo>
                    <a:close/>
                  </a:path>
                </a:pathLst>
              </a:custGeom>
              <a:solidFill>
                <a:srgbClr val="8F7878"/>
              </a:solidFill>
              <a:ln w="12700">
                <a:solidFill>
                  <a:srgbClr val="67434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345" name="Freeform 344"/>
              <p:cNvSpPr/>
              <p:nvPr/>
            </p:nvSpPr>
            <p:spPr>
              <a:xfrm>
                <a:off x="4836123" y="3254729"/>
                <a:ext cx="58508" cy="68538"/>
              </a:xfrm>
              <a:custGeom>
                <a:avLst/>
                <a:gdLst>
                  <a:gd name="connsiteX0" fmla="*/ 58508 w 58508"/>
                  <a:gd name="connsiteY0" fmla="*/ 0 h 68538"/>
                  <a:gd name="connsiteX1" fmla="*/ 36776 w 58508"/>
                  <a:gd name="connsiteY1" fmla="*/ 46807 h 68538"/>
                  <a:gd name="connsiteX2" fmla="*/ 0 w 58508"/>
                  <a:gd name="connsiteY2" fmla="*/ 68538 h 68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508" h="68538">
                    <a:moveTo>
                      <a:pt x="58508" y="0"/>
                    </a:moveTo>
                    <a:cubicBezTo>
                      <a:pt x="52517" y="17692"/>
                      <a:pt x="46527" y="35384"/>
                      <a:pt x="36776" y="46807"/>
                    </a:cubicBezTo>
                    <a:cubicBezTo>
                      <a:pt x="27025" y="58230"/>
                      <a:pt x="13512" y="63384"/>
                      <a:pt x="0" y="68538"/>
                    </a:cubicBezTo>
                  </a:path>
                </a:pathLst>
              </a:custGeom>
              <a:noFill/>
              <a:ln w="19050" cap="rnd">
                <a:solidFill>
                  <a:srgbClr val="67434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346" name="Freeform 345"/>
              <p:cNvSpPr/>
              <p:nvPr/>
            </p:nvSpPr>
            <p:spPr>
              <a:xfrm>
                <a:off x="4871264" y="3288998"/>
                <a:ext cx="58508" cy="68538"/>
              </a:xfrm>
              <a:custGeom>
                <a:avLst/>
                <a:gdLst>
                  <a:gd name="connsiteX0" fmla="*/ 58508 w 58508"/>
                  <a:gd name="connsiteY0" fmla="*/ 0 h 68538"/>
                  <a:gd name="connsiteX1" fmla="*/ 36776 w 58508"/>
                  <a:gd name="connsiteY1" fmla="*/ 46807 h 68538"/>
                  <a:gd name="connsiteX2" fmla="*/ 0 w 58508"/>
                  <a:gd name="connsiteY2" fmla="*/ 68538 h 68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508" h="68538">
                    <a:moveTo>
                      <a:pt x="58508" y="0"/>
                    </a:moveTo>
                    <a:cubicBezTo>
                      <a:pt x="52517" y="17692"/>
                      <a:pt x="46527" y="35384"/>
                      <a:pt x="36776" y="46807"/>
                    </a:cubicBezTo>
                    <a:cubicBezTo>
                      <a:pt x="27025" y="58230"/>
                      <a:pt x="13512" y="63384"/>
                      <a:pt x="0" y="68538"/>
                    </a:cubicBezTo>
                  </a:path>
                </a:pathLst>
              </a:custGeom>
              <a:noFill/>
              <a:ln w="19050" cap="rnd">
                <a:solidFill>
                  <a:srgbClr val="67434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347" name="Freeform 346"/>
              <p:cNvSpPr/>
              <p:nvPr/>
            </p:nvSpPr>
            <p:spPr>
              <a:xfrm>
                <a:off x="4908203" y="3311461"/>
                <a:ext cx="58508" cy="68538"/>
              </a:xfrm>
              <a:custGeom>
                <a:avLst/>
                <a:gdLst>
                  <a:gd name="connsiteX0" fmla="*/ 58508 w 58508"/>
                  <a:gd name="connsiteY0" fmla="*/ 0 h 68538"/>
                  <a:gd name="connsiteX1" fmla="*/ 36776 w 58508"/>
                  <a:gd name="connsiteY1" fmla="*/ 46807 h 68538"/>
                  <a:gd name="connsiteX2" fmla="*/ 0 w 58508"/>
                  <a:gd name="connsiteY2" fmla="*/ 68538 h 68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508" h="68538">
                    <a:moveTo>
                      <a:pt x="58508" y="0"/>
                    </a:moveTo>
                    <a:cubicBezTo>
                      <a:pt x="52517" y="17692"/>
                      <a:pt x="46527" y="35384"/>
                      <a:pt x="36776" y="46807"/>
                    </a:cubicBezTo>
                    <a:cubicBezTo>
                      <a:pt x="27025" y="58230"/>
                      <a:pt x="13512" y="63384"/>
                      <a:pt x="0" y="68538"/>
                    </a:cubicBezTo>
                  </a:path>
                </a:pathLst>
              </a:custGeom>
              <a:noFill/>
              <a:ln w="19050" cap="rnd">
                <a:solidFill>
                  <a:srgbClr val="67434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339" name="Group 338"/>
            <p:cNvGrpSpPr/>
            <p:nvPr/>
          </p:nvGrpSpPr>
          <p:grpSpPr>
            <a:xfrm rot="19961399">
              <a:off x="5352694" y="2992191"/>
              <a:ext cx="284920" cy="218172"/>
              <a:chOff x="4782663" y="3185937"/>
              <a:chExt cx="284920" cy="218172"/>
            </a:xfrm>
          </p:grpSpPr>
          <p:sp>
            <p:nvSpPr>
              <p:cNvPr id="340" name="Freeform 339"/>
              <p:cNvSpPr/>
              <p:nvPr/>
            </p:nvSpPr>
            <p:spPr>
              <a:xfrm>
                <a:off x="4782663" y="3185937"/>
                <a:ext cx="284920" cy="218172"/>
              </a:xfrm>
              <a:custGeom>
                <a:avLst/>
                <a:gdLst>
                  <a:gd name="connsiteX0" fmla="*/ 48 w 272661"/>
                  <a:gd name="connsiteY0" fmla="*/ 36366 h 218172"/>
                  <a:gd name="connsiteX1" fmla="*/ 58592 w 272661"/>
                  <a:gd name="connsiteY1" fmla="*/ 124 h 218172"/>
                  <a:gd name="connsiteX2" fmla="*/ 186831 w 272661"/>
                  <a:gd name="connsiteY2" fmla="*/ 44729 h 218172"/>
                  <a:gd name="connsiteX3" fmla="*/ 267677 w 272661"/>
                  <a:gd name="connsiteY3" fmla="*/ 136727 h 218172"/>
                  <a:gd name="connsiteX4" fmla="*/ 253738 w 272661"/>
                  <a:gd name="connsiteY4" fmla="*/ 189695 h 218172"/>
                  <a:gd name="connsiteX5" fmla="*/ 170104 w 272661"/>
                  <a:gd name="connsiteY5" fmla="*/ 217573 h 218172"/>
                  <a:gd name="connsiteX6" fmla="*/ 66955 w 272661"/>
                  <a:gd name="connsiteY6" fmla="*/ 164605 h 218172"/>
                  <a:gd name="connsiteX7" fmla="*/ 48 w 272661"/>
                  <a:gd name="connsiteY7" fmla="*/ 36366 h 218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2661" h="218172">
                    <a:moveTo>
                      <a:pt x="48" y="36366"/>
                    </a:moveTo>
                    <a:cubicBezTo>
                      <a:pt x="-1346" y="8953"/>
                      <a:pt x="27462" y="-1270"/>
                      <a:pt x="58592" y="124"/>
                    </a:cubicBezTo>
                    <a:cubicBezTo>
                      <a:pt x="89722" y="1518"/>
                      <a:pt x="151984" y="21962"/>
                      <a:pt x="186831" y="44729"/>
                    </a:cubicBezTo>
                    <a:cubicBezTo>
                      <a:pt x="221678" y="67496"/>
                      <a:pt x="256526" y="112566"/>
                      <a:pt x="267677" y="136727"/>
                    </a:cubicBezTo>
                    <a:cubicBezTo>
                      <a:pt x="278828" y="160888"/>
                      <a:pt x="270000" y="176221"/>
                      <a:pt x="253738" y="189695"/>
                    </a:cubicBezTo>
                    <a:cubicBezTo>
                      <a:pt x="237476" y="203169"/>
                      <a:pt x="201234" y="221755"/>
                      <a:pt x="170104" y="217573"/>
                    </a:cubicBezTo>
                    <a:cubicBezTo>
                      <a:pt x="138974" y="213391"/>
                      <a:pt x="95298" y="187372"/>
                      <a:pt x="66955" y="164605"/>
                    </a:cubicBezTo>
                    <a:cubicBezTo>
                      <a:pt x="38612" y="141838"/>
                      <a:pt x="1442" y="63779"/>
                      <a:pt x="48" y="36366"/>
                    </a:cubicBezTo>
                    <a:close/>
                  </a:path>
                </a:pathLst>
              </a:custGeom>
              <a:solidFill>
                <a:srgbClr val="8F7878"/>
              </a:solidFill>
              <a:ln w="12700">
                <a:solidFill>
                  <a:srgbClr val="67434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341" name="Freeform 340"/>
              <p:cNvSpPr/>
              <p:nvPr/>
            </p:nvSpPr>
            <p:spPr>
              <a:xfrm>
                <a:off x="4836123" y="3254729"/>
                <a:ext cx="58508" cy="68538"/>
              </a:xfrm>
              <a:custGeom>
                <a:avLst/>
                <a:gdLst>
                  <a:gd name="connsiteX0" fmla="*/ 58508 w 58508"/>
                  <a:gd name="connsiteY0" fmla="*/ 0 h 68538"/>
                  <a:gd name="connsiteX1" fmla="*/ 36776 w 58508"/>
                  <a:gd name="connsiteY1" fmla="*/ 46807 h 68538"/>
                  <a:gd name="connsiteX2" fmla="*/ 0 w 58508"/>
                  <a:gd name="connsiteY2" fmla="*/ 68538 h 68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508" h="68538">
                    <a:moveTo>
                      <a:pt x="58508" y="0"/>
                    </a:moveTo>
                    <a:cubicBezTo>
                      <a:pt x="52517" y="17692"/>
                      <a:pt x="46527" y="35384"/>
                      <a:pt x="36776" y="46807"/>
                    </a:cubicBezTo>
                    <a:cubicBezTo>
                      <a:pt x="27025" y="58230"/>
                      <a:pt x="13512" y="63384"/>
                      <a:pt x="0" y="68538"/>
                    </a:cubicBezTo>
                  </a:path>
                </a:pathLst>
              </a:custGeom>
              <a:noFill/>
              <a:ln w="19050" cap="rnd">
                <a:solidFill>
                  <a:srgbClr val="67434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342" name="Freeform 341"/>
              <p:cNvSpPr/>
              <p:nvPr/>
            </p:nvSpPr>
            <p:spPr>
              <a:xfrm>
                <a:off x="4871264" y="3288998"/>
                <a:ext cx="58508" cy="68538"/>
              </a:xfrm>
              <a:custGeom>
                <a:avLst/>
                <a:gdLst>
                  <a:gd name="connsiteX0" fmla="*/ 58508 w 58508"/>
                  <a:gd name="connsiteY0" fmla="*/ 0 h 68538"/>
                  <a:gd name="connsiteX1" fmla="*/ 36776 w 58508"/>
                  <a:gd name="connsiteY1" fmla="*/ 46807 h 68538"/>
                  <a:gd name="connsiteX2" fmla="*/ 0 w 58508"/>
                  <a:gd name="connsiteY2" fmla="*/ 68538 h 68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508" h="68538">
                    <a:moveTo>
                      <a:pt x="58508" y="0"/>
                    </a:moveTo>
                    <a:cubicBezTo>
                      <a:pt x="52517" y="17692"/>
                      <a:pt x="46527" y="35384"/>
                      <a:pt x="36776" y="46807"/>
                    </a:cubicBezTo>
                    <a:cubicBezTo>
                      <a:pt x="27025" y="58230"/>
                      <a:pt x="13512" y="63384"/>
                      <a:pt x="0" y="68538"/>
                    </a:cubicBezTo>
                  </a:path>
                </a:pathLst>
              </a:custGeom>
              <a:noFill/>
              <a:ln w="19050" cap="rnd">
                <a:solidFill>
                  <a:srgbClr val="67434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343" name="Freeform 342"/>
              <p:cNvSpPr/>
              <p:nvPr/>
            </p:nvSpPr>
            <p:spPr>
              <a:xfrm>
                <a:off x="4908203" y="3311461"/>
                <a:ext cx="58508" cy="68538"/>
              </a:xfrm>
              <a:custGeom>
                <a:avLst/>
                <a:gdLst>
                  <a:gd name="connsiteX0" fmla="*/ 58508 w 58508"/>
                  <a:gd name="connsiteY0" fmla="*/ 0 h 68538"/>
                  <a:gd name="connsiteX1" fmla="*/ 36776 w 58508"/>
                  <a:gd name="connsiteY1" fmla="*/ 46807 h 68538"/>
                  <a:gd name="connsiteX2" fmla="*/ 0 w 58508"/>
                  <a:gd name="connsiteY2" fmla="*/ 68538 h 68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508" h="68538">
                    <a:moveTo>
                      <a:pt x="58508" y="0"/>
                    </a:moveTo>
                    <a:cubicBezTo>
                      <a:pt x="52517" y="17692"/>
                      <a:pt x="46527" y="35384"/>
                      <a:pt x="36776" y="46807"/>
                    </a:cubicBezTo>
                    <a:cubicBezTo>
                      <a:pt x="27025" y="58230"/>
                      <a:pt x="13512" y="63384"/>
                      <a:pt x="0" y="68538"/>
                    </a:cubicBezTo>
                  </a:path>
                </a:pathLst>
              </a:custGeom>
              <a:noFill/>
              <a:ln w="19050" cap="rnd">
                <a:solidFill>
                  <a:srgbClr val="67434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B76AC-E5DF-427C-ABDC-2F4FBD8E4B69}" type="slidenum">
              <a:rPr lang="en-US" smtClean="0"/>
              <a:t>18</a:t>
            </a:fld>
            <a:endParaRPr lang="en-US"/>
          </a:p>
        </p:txBody>
      </p:sp>
      <p:sp>
        <p:nvSpPr>
          <p:cNvPr id="895" name="TextBox 894"/>
          <p:cNvSpPr txBox="1"/>
          <p:nvPr/>
        </p:nvSpPr>
        <p:spPr>
          <a:xfrm>
            <a:off x="180063" y="6024472"/>
            <a:ext cx="424603" cy="410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RS_Classification_Standard"/>
          <p:cNvSpPr txBox="1"/>
          <p:nvPr/>
        </p:nvSpPr>
        <p:spPr>
          <a:xfrm>
            <a:off x="12038047" y="6289521"/>
            <a:ext cx="153953" cy="212879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vert="horz" wrap="none" lIns="76200" tIns="36830" rIns="76200" bIns="36830" rtlCol="0" anchor="ctr">
            <a:spAutoFit/>
          </a:bodyPr>
          <a:lstStyle/>
          <a:p>
            <a:endParaRPr lang="en-US" sz="900" b="1" kern="900" spc="100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401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Resurse folosite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fontAlgn="base"/>
            <a:r>
              <a:rPr lang="en-US" dirty="0" err="1"/>
              <a:t>Fundalul</a:t>
            </a:r>
            <a:r>
              <a:rPr lang="en-US" dirty="0"/>
              <a:t> cu </a:t>
            </a:r>
            <a:r>
              <a:rPr lang="en-US" dirty="0" err="1"/>
              <a:t>flori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iarbă</a:t>
            </a:r>
            <a:r>
              <a:rPr lang="en-US" dirty="0"/>
              <a:t> -  Free photo 4402421 © </a:t>
            </a:r>
            <a:r>
              <a:rPr lang="en-US" dirty="0" err="1"/>
              <a:t>remg</a:t>
            </a:r>
            <a:r>
              <a:rPr lang="en-US" dirty="0"/>
              <a:t> - Dreamstime.com</a:t>
            </a:r>
          </a:p>
          <a:p>
            <a:pPr fontAlgn="base"/>
            <a:r>
              <a:rPr lang="en-US" dirty="0" err="1"/>
              <a:t>Iepurașul</a:t>
            </a:r>
            <a:r>
              <a:rPr lang="en-US" dirty="0"/>
              <a:t> </a:t>
            </a:r>
            <a:r>
              <a:rPr lang="en-US" dirty="0" err="1"/>
              <a:t>inspirat</a:t>
            </a:r>
            <a:r>
              <a:rPr lang="en-US" dirty="0"/>
              <a:t> de Free photo 95609261 © </a:t>
            </a:r>
            <a:r>
              <a:rPr lang="en-US" dirty="0" err="1"/>
              <a:t>Publicdomainphotos</a:t>
            </a:r>
            <a:r>
              <a:rPr lang="en-US" dirty="0"/>
              <a:t> - Dreamstime.com</a:t>
            </a:r>
          </a:p>
          <a:p>
            <a:pPr fontAlgn="base"/>
            <a:r>
              <a:rPr lang="en-US" dirty="0" err="1"/>
              <a:t>Coșulețul</a:t>
            </a:r>
            <a:r>
              <a:rPr lang="en-US" dirty="0"/>
              <a:t> </a:t>
            </a:r>
            <a:r>
              <a:rPr lang="en-US" dirty="0" err="1"/>
              <a:t>instrucțiuni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idee</a:t>
            </a:r>
            <a:r>
              <a:rPr lang="en-US" dirty="0"/>
              <a:t> - https://www.homemade-gifts-made-easy.com/paper-easter-basket.html</a:t>
            </a:r>
          </a:p>
          <a:p>
            <a:pPr fontAlgn="base"/>
            <a:r>
              <a:rPr lang="en-US" dirty="0" err="1"/>
              <a:t>Codul</a:t>
            </a:r>
            <a:r>
              <a:rPr lang="en-US" dirty="0"/>
              <a:t> secret </a:t>
            </a:r>
            <a:r>
              <a:rPr lang="en-US" dirty="0" err="1"/>
              <a:t>roșu</a:t>
            </a:r>
            <a:r>
              <a:rPr lang="en-US" dirty="0"/>
              <a:t> </a:t>
            </a:r>
            <a:r>
              <a:rPr lang="en-US" dirty="0" err="1"/>
              <a:t>inspirație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idee</a:t>
            </a:r>
            <a:r>
              <a:rPr lang="en-US" dirty="0"/>
              <a:t> - https://www.indigoimage.com/secretmsg/cosmic.html</a:t>
            </a:r>
          </a:p>
          <a:p>
            <a:pPr fontAlgn="base"/>
            <a:r>
              <a:rPr lang="en-US" dirty="0" err="1"/>
              <a:t>Cuvinte</a:t>
            </a:r>
            <a:r>
              <a:rPr lang="en-US" dirty="0"/>
              <a:t> </a:t>
            </a:r>
            <a:r>
              <a:rPr lang="en-US" dirty="0" err="1"/>
              <a:t>încrucișate</a:t>
            </a:r>
            <a:r>
              <a:rPr lang="en-US" dirty="0"/>
              <a:t> generate </a:t>
            </a:r>
            <a:r>
              <a:rPr lang="en-US" dirty="0" err="1"/>
              <a:t>aici</a:t>
            </a:r>
            <a:r>
              <a:rPr lang="en-US" dirty="0"/>
              <a:t> - https://www.xwords-generator.de/de</a:t>
            </a:r>
          </a:p>
          <a:p>
            <a:pPr fontAlgn="base"/>
            <a:r>
              <a:rPr lang="en-US" dirty="0" err="1"/>
              <a:t>Calul</a:t>
            </a:r>
            <a:r>
              <a:rPr lang="en-US" dirty="0"/>
              <a:t> de </a:t>
            </a:r>
            <a:r>
              <a:rPr lang="en-US" dirty="0" err="1"/>
              <a:t>șah</a:t>
            </a:r>
            <a:r>
              <a:rPr lang="en-US" dirty="0"/>
              <a:t> - http://getdrawings.com/chess-knight-vector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smtClean="0"/>
              <a:t>MM/DD/YYYY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Aventura de Pasti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B76AC-E5DF-427C-ABDC-2F4FBD8E4B69}" type="slidenum">
              <a:rPr lang="en-US" smtClean="0"/>
              <a:t>19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S_Classification_Standard"/>
          <p:cNvSpPr txBox="1"/>
          <p:nvPr/>
        </p:nvSpPr>
        <p:spPr>
          <a:xfrm>
            <a:off x="12038047" y="6289521"/>
            <a:ext cx="153953" cy="212879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vert="horz" wrap="none" lIns="76200" tIns="36830" rIns="76200" bIns="36830" rtlCol="0" anchor="ctr">
            <a:spAutoFit/>
          </a:bodyPr>
          <a:lstStyle/>
          <a:p>
            <a:endParaRPr lang="en-US" sz="900" b="1" kern="900" spc="100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0846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smtClean="0"/>
              <a:t>MM/DD/YYYY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Aventura de Pasti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B76AC-E5DF-427C-ABDC-2F4FBD8E4B69}" type="slidenum">
              <a:rPr lang="en-US" smtClean="0"/>
              <a:t>2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9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2705641"/>
              </p:ext>
            </p:extLst>
          </p:nvPr>
        </p:nvGraphicFramePr>
        <p:xfrm>
          <a:off x="3941763" y="720725"/>
          <a:ext cx="4237037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Document" r:id="rId4" imgW="6990056" imgH="8799091" progId="Word.Document.12">
                  <p:embed/>
                </p:oleObj>
              </mc:Choice>
              <mc:Fallback>
                <p:oleObj name="Document" r:id="rId4" imgW="6990056" imgH="879909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41763" y="720725"/>
                        <a:ext cx="4237037" cy="533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196850"/>
            <a:ext cx="124460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226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0" y="0"/>
            <a:ext cx="7620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226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0" y="0"/>
            <a:ext cx="762000" cy="155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S_Classification_Standard"/>
          <p:cNvSpPr txBox="1"/>
          <p:nvPr/>
        </p:nvSpPr>
        <p:spPr>
          <a:xfrm>
            <a:off x="12038047" y="6289521"/>
            <a:ext cx="153953" cy="212879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vert="horz" wrap="none" lIns="76200" tIns="36830" rIns="76200" bIns="36830" rtlCol="0" anchor="ctr">
            <a:spAutoFit/>
          </a:bodyPr>
          <a:lstStyle/>
          <a:p>
            <a:endParaRPr lang="en-US" sz="900" b="1" kern="900" spc="100">
              <a:solidFill>
                <a:srgbClr val="000000"/>
              </a:solidFill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831443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144248" y="142061"/>
            <a:ext cx="6705600" cy="6091811"/>
          </a:xfrm>
          <a:prstGeom prst="roundRect">
            <a:avLst>
              <a:gd name="adj" fmla="val 3533"/>
            </a:avLst>
          </a:prstGeom>
          <a:blipFill>
            <a:blip r:embed="rId3"/>
            <a:tile tx="0" ty="0" sx="100000" sy="100000" flip="none" algn="tl"/>
          </a:blip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B76AC-E5DF-427C-ABDC-2F4FBD8E4B69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897830"/>
              </p:ext>
            </p:extLst>
          </p:nvPr>
        </p:nvGraphicFramePr>
        <p:xfrm>
          <a:off x="602046" y="584200"/>
          <a:ext cx="5790008" cy="52493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3751">
                  <a:extLst>
                    <a:ext uri="{9D8B030D-6E8A-4147-A177-3AD203B41FA5}">
                      <a16:colId xmlns:a16="http://schemas.microsoft.com/office/drawing/2014/main" val="968975777"/>
                    </a:ext>
                  </a:extLst>
                </a:gridCol>
                <a:gridCol w="723751">
                  <a:extLst>
                    <a:ext uri="{9D8B030D-6E8A-4147-A177-3AD203B41FA5}">
                      <a16:colId xmlns:a16="http://schemas.microsoft.com/office/drawing/2014/main" val="3144073817"/>
                    </a:ext>
                  </a:extLst>
                </a:gridCol>
                <a:gridCol w="723751">
                  <a:extLst>
                    <a:ext uri="{9D8B030D-6E8A-4147-A177-3AD203B41FA5}">
                      <a16:colId xmlns:a16="http://schemas.microsoft.com/office/drawing/2014/main" val="765864190"/>
                    </a:ext>
                  </a:extLst>
                </a:gridCol>
                <a:gridCol w="723751">
                  <a:extLst>
                    <a:ext uri="{9D8B030D-6E8A-4147-A177-3AD203B41FA5}">
                      <a16:colId xmlns:a16="http://schemas.microsoft.com/office/drawing/2014/main" val="2180581606"/>
                    </a:ext>
                  </a:extLst>
                </a:gridCol>
                <a:gridCol w="723751">
                  <a:extLst>
                    <a:ext uri="{9D8B030D-6E8A-4147-A177-3AD203B41FA5}">
                      <a16:colId xmlns:a16="http://schemas.microsoft.com/office/drawing/2014/main" val="3743743956"/>
                    </a:ext>
                  </a:extLst>
                </a:gridCol>
                <a:gridCol w="723751">
                  <a:extLst>
                    <a:ext uri="{9D8B030D-6E8A-4147-A177-3AD203B41FA5}">
                      <a16:colId xmlns:a16="http://schemas.microsoft.com/office/drawing/2014/main" val="2230801495"/>
                    </a:ext>
                  </a:extLst>
                </a:gridCol>
                <a:gridCol w="723751">
                  <a:extLst>
                    <a:ext uri="{9D8B030D-6E8A-4147-A177-3AD203B41FA5}">
                      <a16:colId xmlns:a16="http://schemas.microsoft.com/office/drawing/2014/main" val="3025484695"/>
                    </a:ext>
                  </a:extLst>
                </a:gridCol>
                <a:gridCol w="723751">
                  <a:extLst>
                    <a:ext uri="{9D8B030D-6E8A-4147-A177-3AD203B41FA5}">
                      <a16:colId xmlns:a16="http://schemas.microsoft.com/office/drawing/2014/main" val="3794427475"/>
                    </a:ext>
                  </a:extLst>
                </a:gridCol>
              </a:tblGrid>
              <a:tr h="656167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blipFill>
                      <a:blip r:embed="rId4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154368346"/>
                  </a:ext>
                </a:extLst>
              </a:tr>
              <a:tr h="656167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994539641"/>
                  </a:ext>
                </a:extLst>
              </a:tr>
              <a:tr h="65616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marT="60960" marB="60960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blipFill>
                      <a:blip r:embed="rId4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801411303"/>
                  </a:ext>
                </a:extLst>
              </a:tr>
              <a:tr h="656167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778960586"/>
                  </a:ext>
                </a:extLst>
              </a:tr>
              <a:tr h="656167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blipFill>
                      <a:blip r:embed="rId4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638853763"/>
                  </a:ext>
                </a:extLst>
              </a:tr>
              <a:tr h="656167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444826738"/>
                  </a:ext>
                </a:extLst>
              </a:tr>
              <a:tr h="656167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blipFill>
                      <a:blip r:embed="rId4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33764153"/>
                  </a:ext>
                </a:extLst>
              </a:tr>
              <a:tr h="656167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574825028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 rot="16200000">
            <a:off x="-2371702" y="2720333"/>
            <a:ext cx="5556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/>
              <a:t>1       2        3       4        5       6       7        8</a:t>
            </a:r>
            <a:endParaRPr lang="en-US" sz="2000" dirty="0" err="1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3809145" y="2730888"/>
            <a:ext cx="5556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/>
              <a:t>1       2        3       4        5       6       7        8</a:t>
            </a:r>
            <a:endParaRPr lang="en-US" sz="2000" dirty="0" err="1"/>
          </a:p>
        </p:txBody>
      </p:sp>
      <p:sp>
        <p:nvSpPr>
          <p:cNvPr id="24" name="TextBox 23"/>
          <p:cNvSpPr txBox="1"/>
          <p:nvPr/>
        </p:nvSpPr>
        <p:spPr>
          <a:xfrm>
            <a:off x="751958" y="154644"/>
            <a:ext cx="5556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/>
              <a:t>a        b         c        d        e         f         g         h</a:t>
            </a:r>
            <a:endParaRPr lang="en-US" sz="2000" dirty="0" err="1"/>
          </a:p>
        </p:txBody>
      </p:sp>
      <p:sp>
        <p:nvSpPr>
          <p:cNvPr id="25" name="TextBox 24"/>
          <p:cNvSpPr txBox="1"/>
          <p:nvPr/>
        </p:nvSpPr>
        <p:spPr>
          <a:xfrm>
            <a:off x="702906" y="5812772"/>
            <a:ext cx="5556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/>
              <a:t>a        b         c        d        e         f         g         h</a:t>
            </a:r>
            <a:endParaRPr lang="en-US" sz="2000" dirty="0" err="1"/>
          </a:p>
        </p:txBody>
      </p:sp>
      <p:sp>
        <p:nvSpPr>
          <p:cNvPr id="26" name="TextBox 25"/>
          <p:cNvSpPr txBox="1"/>
          <p:nvPr/>
        </p:nvSpPr>
        <p:spPr>
          <a:xfrm>
            <a:off x="3572118" y="1261534"/>
            <a:ext cx="50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1</a:t>
            </a:r>
            <a:endParaRPr lang="en-US" sz="3200" dirty="0" err="1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75027" y="5197219"/>
            <a:ext cx="50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200" dirty="0"/>
              <a:t>2</a:t>
            </a:r>
            <a:endParaRPr lang="en-US" sz="3200" dirty="0" err="1"/>
          </a:p>
        </p:txBody>
      </p:sp>
      <p:sp>
        <p:nvSpPr>
          <p:cNvPr id="28" name="TextBox 27"/>
          <p:cNvSpPr txBox="1"/>
          <p:nvPr/>
        </p:nvSpPr>
        <p:spPr>
          <a:xfrm>
            <a:off x="1470046" y="3274978"/>
            <a:ext cx="50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200" dirty="0">
                <a:solidFill>
                  <a:srgbClr val="FFFAF2"/>
                </a:solidFill>
              </a:rPr>
              <a:t>3</a:t>
            </a:r>
            <a:endParaRPr lang="en-US" sz="3200" dirty="0" err="1">
              <a:solidFill>
                <a:srgbClr val="FFFAF2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97" y="5122334"/>
            <a:ext cx="666549" cy="666549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7165849" y="2281393"/>
            <a:ext cx="6400800" cy="711200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8588249" y="2281393"/>
            <a:ext cx="3556000" cy="711200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Rectangle 29"/>
          <p:cNvSpPr/>
          <p:nvPr/>
        </p:nvSpPr>
        <p:spPr>
          <a:xfrm>
            <a:off x="9299449" y="2281393"/>
            <a:ext cx="2133600" cy="711200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Rectangle 30"/>
          <p:cNvSpPr/>
          <p:nvPr/>
        </p:nvSpPr>
        <p:spPr>
          <a:xfrm>
            <a:off x="10002918" y="2281393"/>
            <a:ext cx="718932" cy="711200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ectangle 31"/>
          <p:cNvSpPr/>
          <p:nvPr/>
        </p:nvSpPr>
        <p:spPr>
          <a:xfrm>
            <a:off x="7877049" y="2281393"/>
            <a:ext cx="4978400" cy="711200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Rectangle 32"/>
          <p:cNvSpPr/>
          <p:nvPr/>
        </p:nvSpPr>
        <p:spPr>
          <a:xfrm>
            <a:off x="13566649" y="2281393"/>
            <a:ext cx="711200" cy="711200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TextBox 33"/>
          <p:cNvSpPr txBox="1"/>
          <p:nvPr/>
        </p:nvSpPr>
        <p:spPr>
          <a:xfrm>
            <a:off x="13642336" y="1236786"/>
            <a:ext cx="62778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667" dirty="0"/>
              <a:t>b4</a:t>
            </a:r>
            <a:endParaRPr lang="en-US" sz="2667" dirty="0" err="1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849" y="447245"/>
            <a:ext cx="666549" cy="666549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8080249" y="786089"/>
            <a:ext cx="121920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362303" y="493278"/>
            <a:ext cx="627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200" dirty="0"/>
              <a:t>1</a:t>
            </a:r>
            <a:endParaRPr lang="en-US" sz="3200" dirty="0" err="1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0083373" y="799001"/>
            <a:ext cx="121920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1433049" y="460031"/>
            <a:ext cx="627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200" dirty="0"/>
              <a:t>2</a:t>
            </a:r>
            <a:endParaRPr lang="en-US" sz="3200" dirty="0" err="1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12245849" y="799001"/>
            <a:ext cx="121920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3655416" y="498242"/>
            <a:ext cx="627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200" dirty="0"/>
              <a:t>3</a:t>
            </a:r>
            <a:endParaRPr lang="en-US" sz="3200" dirty="0" err="1"/>
          </a:p>
        </p:txBody>
      </p:sp>
      <p:sp>
        <p:nvSpPr>
          <p:cNvPr id="42" name="TextBox 41"/>
          <p:cNvSpPr txBox="1"/>
          <p:nvPr/>
        </p:nvSpPr>
        <p:spPr>
          <a:xfrm>
            <a:off x="7204617" y="2370254"/>
            <a:ext cx="627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3200" dirty="0"/>
              <a:t>î</a:t>
            </a:r>
            <a:endParaRPr lang="en-US" sz="3200" dirty="0" err="1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7511957" y="1837585"/>
            <a:ext cx="0" cy="44380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73578"/>
              </p:ext>
            </p:extLst>
          </p:nvPr>
        </p:nvGraphicFramePr>
        <p:xfrm>
          <a:off x="7165849" y="1261534"/>
          <a:ext cx="7104270" cy="69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427">
                  <a:extLst>
                    <a:ext uri="{9D8B030D-6E8A-4147-A177-3AD203B41FA5}">
                      <a16:colId xmlns:a16="http://schemas.microsoft.com/office/drawing/2014/main" val="2793452878"/>
                    </a:ext>
                  </a:extLst>
                </a:gridCol>
                <a:gridCol w="710427">
                  <a:extLst>
                    <a:ext uri="{9D8B030D-6E8A-4147-A177-3AD203B41FA5}">
                      <a16:colId xmlns:a16="http://schemas.microsoft.com/office/drawing/2014/main" val="3129237547"/>
                    </a:ext>
                  </a:extLst>
                </a:gridCol>
                <a:gridCol w="710427">
                  <a:extLst>
                    <a:ext uri="{9D8B030D-6E8A-4147-A177-3AD203B41FA5}">
                      <a16:colId xmlns:a16="http://schemas.microsoft.com/office/drawing/2014/main" val="1484185367"/>
                    </a:ext>
                  </a:extLst>
                </a:gridCol>
                <a:gridCol w="710427">
                  <a:extLst>
                    <a:ext uri="{9D8B030D-6E8A-4147-A177-3AD203B41FA5}">
                      <a16:colId xmlns:a16="http://schemas.microsoft.com/office/drawing/2014/main" val="478454285"/>
                    </a:ext>
                  </a:extLst>
                </a:gridCol>
                <a:gridCol w="710427">
                  <a:extLst>
                    <a:ext uri="{9D8B030D-6E8A-4147-A177-3AD203B41FA5}">
                      <a16:colId xmlns:a16="http://schemas.microsoft.com/office/drawing/2014/main" val="1456882069"/>
                    </a:ext>
                  </a:extLst>
                </a:gridCol>
                <a:gridCol w="710427">
                  <a:extLst>
                    <a:ext uri="{9D8B030D-6E8A-4147-A177-3AD203B41FA5}">
                      <a16:colId xmlns:a16="http://schemas.microsoft.com/office/drawing/2014/main" val="374046210"/>
                    </a:ext>
                  </a:extLst>
                </a:gridCol>
                <a:gridCol w="710427">
                  <a:extLst>
                    <a:ext uri="{9D8B030D-6E8A-4147-A177-3AD203B41FA5}">
                      <a16:colId xmlns:a16="http://schemas.microsoft.com/office/drawing/2014/main" val="17709267"/>
                    </a:ext>
                  </a:extLst>
                </a:gridCol>
                <a:gridCol w="710427">
                  <a:extLst>
                    <a:ext uri="{9D8B030D-6E8A-4147-A177-3AD203B41FA5}">
                      <a16:colId xmlns:a16="http://schemas.microsoft.com/office/drawing/2014/main" val="3477361551"/>
                    </a:ext>
                  </a:extLst>
                </a:gridCol>
                <a:gridCol w="710427">
                  <a:extLst>
                    <a:ext uri="{9D8B030D-6E8A-4147-A177-3AD203B41FA5}">
                      <a16:colId xmlns:a16="http://schemas.microsoft.com/office/drawing/2014/main" val="1444676735"/>
                    </a:ext>
                  </a:extLst>
                </a:gridCol>
                <a:gridCol w="710427">
                  <a:extLst>
                    <a:ext uri="{9D8B030D-6E8A-4147-A177-3AD203B41FA5}">
                      <a16:colId xmlns:a16="http://schemas.microsoft.com/office/drawing/2014/main" val="1852693609"/>
                    </a:ext>
                  </a:extLst>
                </a:gridCol>
              </a:tblGrid>
              <a:tr h="692155">
                <a:tc>
                  <a:txBody>
                    <a:bodyPr/>
                    <a:lstStyle/>
                    <a:p>
                      <a:pPr algn="ctr"/>
                      <a:r>
                        <a:rPr lang="ro-RO" sz="3200" dirty="0" smtClean="0">
                          <a:solidFill>
                            <a:schemeClr val="tx1"/>
                          </a:solidFill>
                          <a:latin typeface="Bahnschrift Light SemiCondensed" panose="020B0502040204020203" pitchFamily="34" charset="0"/>
                        </a:rPr>
                        <a:t>b1</a:t>
                      </a:r>
                      <a:endParaRPr lang="en-US" sz="3200" dirty="0">
                        <a:solidFill>
                          <a:schemeClr val="tx1"/>
                        </a:solidFill>
                        <a:latin typeface="Bahnschrift Light SemiCondensed" panose="020B0502040204020203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latin typeface="Bahnschrift Light SemiCondensed" panose="020B0502040204020203" pitchFamily="34" charset="0"/>
                      </a:endParaRPr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latin typeface="Bahnschrift Light SemiCondensed" panose="020B0502040204020203" pitchFamily="34" charset="0"/>
                      </a:endParaRPr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3200" dirty="0" smtClean="0">
                          <a:latin typeface="Bahnschrift Light SemiCondensed" panose="020B0502040204020203" pitchFamily="34" charset="0"/>
                        </a:rPr>
                        <a:t>e7</a:t>
                      </a:r>
                      <a:endParaRPr lang="en-US" sz="3200" dirty="0">
                        <a:latin typeface="Bahnschrift Light SemiCondensed" panose="020B0502040204020203" pitchFamily="34" charset="0"/>
                      </a:endParaRPr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latin typeface="Bahnschrift Light SemiCondensed" panose="020B0502040204020203" pitchFamily="34" charset="0"/>
                      </a:endParaRPr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latin typeface="Bahnschrift Light SemiCondensed" panose="020B0502040204020203" pitchFamily="34" charset="0"/>
                      </a:endParaRPr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3200" dirty="0" smtClean="0">
                          <a:solidFill>
                            <a:schemeClr val="tx1"/>
                          </a:solidFill>
                          <a:latin typeface="Bahnschrift Light SemiCondensed" panose="020B0502040204020203" pitchFamily="34" charset="0"/>
                        </a:rPr>
                        <a:t>h1</a:t>
                      </a:r>
                      <a:endParaRPr lang="en-US" sz="3200" dirty="0">
                        <a:solidFill>
                          <a:schemeClr val="tx1"/>
                        </a:solidFill>
                        <a:latin typeface="Bahnschrift Light SemiCondensed" panose="020B0502040204020203" pitchFamily="34" charset="0"/>
                      </a:endParaRPr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latin typeface="Bahnschrift Light SemiCondensed" panose="020B0502040204020203" pitchFamily="34" charset="0"/>
                      </a:endParaRPr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latin typeface="Bahnschrift Light SemiCondensed" panose="020B0502040204020203" pitchFamily="34" charset="0"/>
                      </a:endParaRPr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3200" dirty="0" smtClean="0">
                          <a:latin typeface="Bahnschrift Light SemiCondensed" panose="020B0502040204020203" pitchFamily="34" charset="0"/>
                        </a:rPr>
                        <a:t>b4</a:t>
                      </a:r>
                      <a:endParaRPr lang="en-US" sz="3200" dirty="0">
                        <a:latin typeface="Bahnschrift Light SemiCondensed" panose="020B0502040204020203" pitchFamily="34" charset="0"/>
                      </a:endParaRPr>
                    </a:p>
                  </a:txBody>
                  <a:tcPr marL="121920" marR="121920" marT="60960" marB="6096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417256233"/>
                  </a:ext>
                </a:extLst>
              </a:tr>
            </a:tbl>
          </a:graphicData>
        </a:graphic>
      </p:graphicFrame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096234"/>
              </p:ext>
            </p:extLst>
          </p:nvPr>
        </p:nvGraphicFramePr>
        <p:xfrm>
          <a:off x="7255419" y="3462625"/>
          <a:ext cx="8452139" cy="289372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508437">
                  <a:extLst>
                    <a:ext uri="{9D8B030D-6E8A-4147-A177-3AD203B41FA5}">
                      <a16:colId xmlns:a16="http://schemas.microsoft.com/office/drawing/2014/main" val="965208227"/>
                    </a:ext>
                  </a:extLst>
                </a:gridCol>
                <a:gridCol w="327339">
                  <a:extLst>
                    <a:ext uri="{9D8B030D-6E8A-4147-A177-3AD203B41FA5}">
                      <a16:colId xmlns:a16="http://schemas.microsoft.com/office/drawing/2014/main" val="2738109024"/>
                    </a:ext>
                  </a:extLst>
                </a:gridCol>
                <a:gridCol w="225311">
                  <a:extLst>
                    <a:ext uri="{9D8B030D-6E8A-4147-A177-3AD203B41FA5}">
                      <a16:colId xmlns:a16="http://schemas.microsoft.com/office/drawing/2014/main" val="46694161"/>
                    </a:ext>
                  </a:extLst>
                </a:gridCol>
                <a:gridCol w="522892">
                  <a:extLst>
                    <a:ext uri="{9D8B030D-6E8A-4147-A177-3AD203B41FA5}">
                      <a16:colId xmlns:a16="http://schemas.microsoft.com/office/drawing/2014/main" val="2991020360"/>
                    </a:ext>
                  </a:extLst>
                </a:gridCol>
                <a:gridCol w="327339">
                  <a:extLst>
                    <a:ext uri="{9D8B030D-6E8A-4147-A177-3AD203B41FA5}">
                      <a16:colId xmlns:a16="http://schemas.microsoft.com/office/drawing/2014/main" val="3051863179"/>
                    </a:ext>
                  </a:extLst>
                </a:gridCol>
                <a:gridCol w="225311">
                  <a:extLst>
                    <a:ext uri="{9D8B030D-6E8A-4147-A177-3AD203B41FA5}">
                      <a16:colId xmlns:a16="http://schemas.microsoft.com/office/drawing/2014/main" val="2692066657"/>
                    </a:ext>
                  </a:extLst>
                </a:gridCol>
                <a:gridCol w="492283">
                  <a:extLst>
                    <a:ext uri="{9D8B030D-6E8A-4147-A177-3AD203B41FA5}">
                      <a16:colId xmlns:a16="http://schemas.microsoft.com/office/drawing/2014/main" val="434174262"/>
                    </a:ext>
                  </a:extLst>
                </a:gridCol>
                <a:gridCol w="378352">
                  <a:extLst>
                    <a:ext uri="{9D8B030D-6E8A-4147-A177-3AD203B41FA5}">
                      <a16:colId xmlns:a16="http://schemas.microsoft.com/office/drawing/2014/main" val="1984984558"/>
                    </a:ext>
                  </a:extLst>
                </a:gridCol>
                <a:gridCol w="227012">
                  <a:extLst>
                    <a:ext uri="{9D8B030D-6E8A-4147-A177-3AD203B41FA5}">
                      <a16:colId xmlns:a16="http://schemas.microsoft.com/office/drawing/2014/main" val="2649407936"/>
                    </a:ext>
                  </a:extLst>
                </a:gridCol>
                <a:gridCol w="523741">
                  <a:extLst>
                    <a:ext uri="{9D8B030D-6E8A-4147-A177-3AD203B41FA5}">
                      <a16:colId xmlns:a16="http://schemas.microsoft.com/office/drawing/2014/main" val="2917011610"/>
                    </a:ext>
                  </a:extLst>
                </a:gridCol>
                <a:gridCol w="401308">
                  <a:extLst>
                    <a:ext uri="{9D8B030D-6E8A-4147-A177-3AD203B41FA5}">
                      <a16:colId xmlns:a16="http://schemas.microsoft.com/office/drawing/2014/main" val="1343241746"/>
                    </a:ext>
                  </a:extLst>
                </a:gridCol>
                <a:gridCol w="227012">
                  <a:extLst>
                    <a:ext uri="{9D8B030D-6E8A-4147-A177-3AD203B41FA5}">
                      <a16:colId xmlns:a16="http://schemas.microsoft.com/office/drawing/2014/main" val="4222747844"/>
                    </a:ext>
                  </a:extLst>
                </a:gridCol>
                <a:gridCol w="515240">
                  <a:extLst>
                    <a:ext uri="{9D8B030D-6E8A-4147-A177-3AD203B41FA5}">
                      <a16:colId xmlns:a16="http://schemas.microsoft.com/office/drawing/2014/main" val="2200660292"/>
                    </a:ext>
                  </a:extLst>
                </a:gridCol>
                <a:gridCol w="327339">
                  <a:extLst>
                    <a:ext uri="{9D8B030D-6E8A-4147-A177-3AD203B41FA5}">
                      <a16:colId xmlns:a16="http://schemas.microsoft.com/office/drawing/2014/main" val="917600642"/>
                    </a:ext>
                  </a:extLst>
                </a:gridCol>
                <a:gridCol w="227012">
                  <a:extLst>
                    <a:ext uri="{9D8B030D-6E8A-4147-A177-3AD203B41FA5}">
                      <a16:colId xmlns:a16="http://schemas.microsoft.com/office/drawing/2014/main" val="4174341322"/>
                    </a:ext>
                  </a:extLst>
                </a:gridCol>
                <a:gridCol w="455723">
                  <a:extLst>
                    <a:ext uri="{9D8B030D-6E8A-4147-A177-3AD203B41FA5}">
                      <a16:colId xmlns:a16="http://schemas.microsoft.com/office/drawing/2014/main" val="1381311768"/>
                    </a:ext>
                  </a:extLst>
                </a:gridCol>
                <a:gridCol w="401308">
                  <a:extLst>
                    <a:ext uri="{9D8B030D-6E8A-4147-A177-3AD203B41FA5}">
                      <a16:colId xmlns:a16="http://schemas.microsoft.com/office/drawing/2014/main" val="2616055303"/>
                    </a:ext>
                  </a:extLst>
                </a:gridCol>
                <a:gridCol w="227012">
                  <a:extLst>
                    <a:ext uri="{9D8B030D-6E8A-4147-A177-3AD203B41FA5}">
                      <a16:colId xmlns:a16="http://schemas.microsoft.com/office/drawing/2014/main" val="1991307066"/>
                    </a:ext>
                  </a:extLst>
                </a:gridCol>
                <a:gridCol w="506737">
                  <a:extLst>
                    <a:ext uri="{9D8B030D-6E8A-4147-A177-3AD203B41FA5}">
                      <a16:colId xmlns:a16="http://schemas.microsoft.com/office/drawing/2014/main" val="3863656333"/>
                    </a:ext>
                  </a:extLst>
                </a:gridCol>
                <a:gridCol w="327339">
                  <a:extLst>
                    <a:ext uri="{9D8B030D-6E8A-4147-A177-3AD203B41FA5}">
                      <a16:colId xmlns:a16="http://schemas.microsoft.com/office/drawing/2014/main" val="1563303506"/>
                    </a:ext>
                  </a:extLst>
                </a:gridCol>
                <a:gridCol w="227012">
                  <a:extLst>
                    <a:ext uri="{9D8B030D-6E8A-4147-A177-3AD203B41FA5}">
                      <a16:colId xmlns:a16="http://schemas.microsoft.com/office/drawing/2014/main" val="736177841"/>
                    </a:ext>
                  </a:extLst>
                </a:gridCol>
                <a:gridCol w="523741">
                  <a:extLst>
                    <a:ext uri="{9D8B030D-6E8A-4147-A177-3AD203B41FA5}">
                      <a16:colId xmlns:a16="http://schemas.microsoft.com/office/drawing/2014/main" val="2561640244"/>
                    </a:ext>
                  </a:extLst>
                </a:gridCol>
                <a:gridCol w="327339">
                  <a:extLst>
                    <a:ext uri="{9D8B030D-6E8A-4147-A177-3AD203B41FA5}">
                      <a16:colId xmlns:a16="http://schemas.microsoft.com/office/drawing/2014/main" val="1293960710"/>
                    </a:ext>
                  </a:extLst>
                </a:gridCol>
              </a:tblGrid>
              <a:tr h="3606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a1</a:t>
                      </a:r>
                      <a:endParaRPr lang="en-US" sz="150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d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 rowSpan="8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 </a:t>
                      </a:r>
                      <a:endParaRPr lang="en-US" sz="150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b1</a:t>
                      </a:r>
                      <a:endParaRPr lang="en-US" sz="150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î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 rowSpan="8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 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c1</a:t>
                      </a:r>
                      <a:endParaRPr lang="en-US" sz="150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w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 rowSpan="8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 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d1</a:t>
                      </a:r>
                      <a:endParaRPr lang="en-US" sz="150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 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 rowSpan="8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 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e1</a:t>
                      </a:r>
                      <a:endParaRPr lang="en-US" sz="150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l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 rowSpan="8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 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f1</a:t>
                      </a:r>
                      <a:endParaRPr lang="en-US" sz="150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o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 rowSpan="8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 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g1</a:t>
                      </a:r>
                      <a:endParaRPr lang="en-US" sz="150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j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 rowSpan="8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 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h1</a:t>
                      </a:r>
                      <a:endParaRPr lang="en-US" sz="150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a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43311552"/>
                  </a:ext>
                </a:extLst>
              </a:tr>
              <a:tr h="3606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a2</a:t>
                      </a:r>
                      <a:endParaRPr lang="en-US" sz="150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s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b2</a:t>
                      </a:r>
                      <a:endParaRPr lang="en-US" sz="150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p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c2</a:t>
                      </a:r>
                      <a:endParaRPr lang="en-US" sz="150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q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d2</a:t>
                      </a:r>
                      <a:endParaRPr lang="en-US" sz="150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n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e2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j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f2</a:t>
                      </a:r>
                      <a:endParaRPr lang="en-US" sz="150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 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g2</a:t>
                      </a:r>
                      <a:endParaRPr lang="en-US" sz="150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k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h2</a:t>
                      </a:r>
                      <a:endParaRPr lang="en-US" sz="150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d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377674674"/>
                  </a:ext>
                </a:extLst>
              </a:tr>
              <a:tr h="3606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a3</a:t>
                      </a:r>
                      <a:endParaRPr lang="en-US" sz="150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f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b3</a:t>
                      </a:r>
                      <a:endParaRPr lang="en-US" sz="150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o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c3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n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d3</a:t>
                      </a:r>
                      <a:endParaRPr lang="en-US" sz="150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t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e3</a:t>
                      </a:r>
                      <a:endParaRPr lang="en-US" sz="150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k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f3</a:t>
                      </a:r>
                      <a:endParaRPr lang="en-US" sz="150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q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g3</a:t>
                      </a:r>
                      <a:endParaRPr lang="en-US" sz="150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n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h3</a:t>
                      </a:r>
                      <a:endParaRPr lang="en-US" sz="150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s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295677619"/>
                  </a:ext>
                </a:extLst>
              </a:tr>
              <a:tr h="3606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a4</a:t>
                      </a:r>
                      <a:endParaRPr lang="en-US" sz="150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g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b4</a:t>
                      </a:r>
                      <a:endParaRPr lang="en-US" sz="150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a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c4</a:t>
                      </a:r>
                      <a:endParaRPr lang="en-US" sz="150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z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d4</a:t>
                      </a:r>
                      <a:endParaRPr lang="en-US" sz="150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m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e4</a:t>
                      </a:r>
                      <a:endParaRPr lang="en-US" sz="150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g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f4</a:t>
                      </a:r>
                      <a:endParaRPr lang="en-US" sz="150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s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g4</a:t>
                      </a:r>
                      <a:endParaRPr lang="en-US" sz="150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l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h4</a:t>
                      </a:r>
                      <a:endParaRPr lang="en-US" sz="150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d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7926243"/>
                  </a:ext>
                </a:extLst>
              </a:tr>
              <a:tr h="3606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a5</a:t>
                      </a:r>
                      <a:endParaRPr lang="en-US" sz="150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h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b5</a:t>
                      </a:r>
                      <a:endParaRPr lang="en-US" sz="150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u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c5</a:t>
                      </a:r>
                      <a:endParaRPr lang="en-US" sz="150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x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d5</a:t>
                      </a:r>
                      <a:endParaRPr lang="en-US" sz="150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 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e5</a:t>
                      </a:r>
                      <a:endParaRPr lang="en-US" sz="150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f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f5</a:t>
                      </a:r>
                      <a:endParaRPr lang="en-US" sz="150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a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g5</a:t>
                      </a:r>
                      <a:endParaRPr lang="en-US" sz="150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h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h5</a:t>
                      </a:r>
                      <a:endParaRPr lang="en-US" sz="150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f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027537667"/>
                  </a:ext>
                </a:extLst>
              </a:tr>
              <a:tr h="3606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a6</a:t>
                      </a:r>
                      <a:endParaRPr lang="en-US" sz="150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j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b6</a:t>
                      </a:r>
                      <a:endParaRPr lang="en-US" sz="150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t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c6</a:t>
                      </a:r>
                      <a:endParaRPr lang="en-US" sz="150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c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d6</a:t>
                      </a:r>
                      <a:endParaRPr lang="en-US" sz="150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ș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e6</a:t>
                      </a:r>
                      <a:endParaRPr lang="en-US" sz="150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d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f6</a:t>
                      </a:r>
                      <a:endParaRPr lang="en-US" sz="150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d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g6</a:t>
                      </a:r>
                      <a:endParaRPr lang="en-US" sz="150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d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h6</a:t>
                      </a:r>
                      <a:endParaRPr lang="en-US" sz="150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g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809935547"/>
                  </a:ext>
                </a:extLst>
              </a:tr>
              <a:tr h="3606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a7</a:t>
                      </a:r>
                      <a:endParaRPr lang="en-US" sz="150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k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b7</a:t>
                      </a:r>
                      <a:endParaRPr lang="en-US" sz="150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r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c7</a:t>
                      </a:r>
                      <a:endParaRPr lang="en-US" sz="150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v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d7</a:t>
                      </a:r>
                      <a:endParaRPr lang="en-US" sz="150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ț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e7</a:t>
                      </a:r>
                      <a:endParaRPr lang="en-US" sz="150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c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f7</a:t>
                      </a:r>
                      <a:endParaRPr lang="en-US" sz="150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f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g7</a:t>
                      </a:r>
                      <a:endParaRPr lang="en-US" sz="150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â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h7</a:t>
                      </a:r>
                      <a:endParaRPr lang="en-US" sz="150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h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1448194"/>
                  </a:ext>
                </a:extLst>
              </a:tr>
              <a:tr h="36888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a8</a:t>
                      </a:r>
                      <a:endParaRPr lang="en-US" sz="150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l</a:t>
                      </a:r>
                      <a:endParaRPr lang="en-US" sz="150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b8</a:t>
                      </a:r>
                      <a:endParaRPr lang="en-US" sz="150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e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c8</a:t>
                      </a:r>
                      <a:endParaRPr lang="en-US" sz="150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b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d8</a:t>
                      </a:r>
                      <a:endParaRPr lang="en-US" sz="150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o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e8</a:t>
                      </a:r>
                      <a:endParaRPr lang="en-US" sz="150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a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f8</a:t>
                      </a:r>
                      <a:endParaRPr lang="en-US" sz="150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g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g8</a:t>
                      </a:r>
                      <a:endParaRPr lang="en-US" sz="150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ț</a:t>
                      </a:r>
                      <a:endParaRPr lang="en-US" sz="150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h8</a:t>
                      </a:r>
                      <a:endParaRPr lang="en-US" sz="150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e</a:t>
                      </a:r>
                      <a:endParaRPr lang="en-US" sz="1500" dirty="0">
                        <a:effectLst/>
                        <a:latin typeface="Bahnschrift Light SemiCondensed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246618827"/>
                  </a:ext>
                </a:extLst>
              </a:tr>
            </a:tbl>
          </a:graphicData>
        </a:graphic>
      </p:graphicFrame>
      <p:sp>
        <p:nvSpPr>
          <p:cNvPr id="2" name="RS_Classification_Standard"/>
          <p:cNvSpPr txBox="1"/>
          <p:nvPr/>
        </p:nvSpPr>
        <p:spPr>
          <a:xfrm>
            <a:off x="12038047" y="6289521"/>
            <a:ext cx="153953" cy="212879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vert="horz" wrap="none" lIns="76200" tIns="36830" rIns="76200" bIns="36830" rtlCol="0" anchor="ctr">
            <a:spAutoFit/>
          </a:bodyPr>
          <a:lstStyle/>
          <a:p>
            <a:endParaRPr lang="en-US" sz="900" b="1" kern="900" spc="100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800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smtClean="0"/>
              <a:t>MM/DD/YYYY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Aventura de Pasti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B76AC-E5DF-427C-ABDC-2F4FBD8E4B69}" type="slidenum">
              <a:rPr lang="en-US" smtClean="0"/>
              <a:t>21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838200" y="1529316"/>
            <a:ext cx="812800" cy="2438400"/>
            <a:chOff x="457200" y="285750"/>
            <a:chExt cx="609600" cy="1828800"/>
          </a:xfrm>
        </p:grpSpPr>
        <p:sp>
          <p:nvSpPr>
            <p:cNvPr id="8" name="Rectangle 7"/>
            <p:cNvSpPr/>
            <p:nvPr/>
          </p:nvSpPr>
          <p:spPr>
            <a:xfrm>
              <a:off x="457200" y="285750"/>
              <a:ext cx="609600" cy="144780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48900" y="285750"/>
              <a:ext cx="226200" cy="1447800"/>
            </a:xfrm>
            <a:prstGeom prst="rect">
              <a:avLst/>
            </a:prstGeom>
            <a:solidFill>
              <a:srgbClr val="CC0000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" name="Isosceles Triangle 9"/>
            <p:cNvSpPr/>
            <p:nvPr/>
          </p:nvSpPr>
          <p:spPr>
            <a:xfrm rot="10800000">
              <a:off x="457200" y="1733550"/>
              <a:ext cx="6096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Isosceles Triangle 10"/>
            <p:cNvSpPr/>
            <p:nvPr/>
          </p:nvSpPr>
          <p:spPr>
            <a:xfrm rot="10800000">
              <a:off x="648900" y="1971675"/>
              <a:ext cx="228600" cy="142875"/>
            </a:xfrm>
            <a:prstGeom prst="triangle">
              <a:avLst/>
            </a:prstGeom>
            <a:solidFill>
              <a:srgbClr val="CC0000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75100" y="285750"/>
              <a:ext cx="191700" cy="1447800"/>
            </a:xfrm>
            <a:prstGeom prst="rect">
              <a:avLst/>
            </a:prstGeom>
            <a:solidFill>
              <a:srgbClr val="800000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971800" y="1525083"/>
            <a:ext cx="812800" cy="2438400"/>
            <a:chOff x="457200" y="285750"/>
            <a:chExt cx="609600" cy="1828800"/>
          </a:xfrm>
        </p:grpSpPr>
        <p:sp>
          <p:nvSpPr>
            <p:cNvPr id="15" name="Rectangle 14"/>
            <p:cNvSpPr/>
            <p:nvPr/>
          </p:nvSpPr>
          <p:spPr>
            <a:xfrm>
              <a:off x="457200" y="285750"/>
              <a:ext cx="609600" cy="144780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48900" y="285750"/>
              <a:ext cx="226200" cy="1447800"/>
            </a:xfrm>
            <a:prstGeom prst="rect">
              <a:avLst/>
            </a:prstGeom>
            <a:solidFill>
              <a:srgbClr val="F0EA00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Isosceles Triangle 16"/>
            <p:cNvSpPr/>
            <p:nvPr/>
          </p:nvSpPr>
          <p:spPr>
            <a:xfrm rot="10800000">
              <a:off x="457200" y="1733550"/>
              <a:ext cx="6096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Isosceles Triangle 17"/>
            <p:cNvSpPr/>
            <p:nvPr/>
          </p:nvSpPr>
          <p:spPr>
            <a:xfrm rot="10800000">
              <a:off x="648900" y="1971675"/>
              <a:ext cx="228600" cy="142875"/>
            </a:xfrm>
            <a:prstGeom prst="triangle">
              <a:avLst/>
            </a:prstGeom>
            <a:solidFill>
              <a:srgbClr val="F0EA00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75100" y="285750"/>
              <a:ext cx="191700" cy="1447800"/>
            </a:xfrm>
            <a:prstGeom prst="rect">
              <a:avLst/>
            </a:prstGeom>
            <a:solidFill>
              <a:srgbClr val="CEAD08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105399" y="1525083"/>
            <a:ext cx="812800" cy="2438400"/>
            <a:chOff x="457200" y="285750"/>
            <a:chExt cx="609600" cy="1828800"/>
          </a:xfrm>
        </p:grpSpPr>
        <p:sp>
          <p:nvSpPr>
            <p:cNvPr id="21" name="Rectangle 20"/>
            <p:cNvSpPr/>
            <p:nvPr/>
          </p:nvSpPr>
          <p:spPr>
            <a:xfrm>
              <a:off x="457200" y="285750"/>
              <a:ext cx="609600" cy="1447800"/>
            </a:xfrm>
            <a:prstGeom prst="rect">
              <a:avLst/>
            </a:prstGeom>
            <a:solidFill>
              <a:srgbClr val="33CC33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48900" y="285750"/>
              <a:ext cx="226200" cy="1447800"/>
            </a:xfrm>
            <a:prstGeom prst="rect">
              <a:avLst/>
            </a:prstGeom>
            <a:solidFill>
              <a:srgbClr val="009900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3" name="Isosceles Triangle 22"/>
            <p:cNvSpPr/>
            <p:nvPr/>
          </p:nvSpPr>
          <p:spPr>
            <a:xfrm rot="10800000">
              <a:off x="457200" y="1733550"/>
              <a:ext cx="6096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" name="Isosceles Triangle 23"/>
            <p:cNvSpPr/>
            <p:nvPr/>
          </p:nvSpPr>
          <p:spPr>
            <a:xfrm rot="10800000">
              <a:off x="648900" y="1971675"/>
              <a:ext cx="228600" cy="142875"/>
            </a:xfrm>
            <a:prstGeom prst="triangle">
              <a:avLst/>
            </a:prstGeom>
            <a:solidFill>
              <a:srgbClr val="009900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75100" y="285750"/>
              <a:ext cx="191700" cy="1447800"/>
            </a:xfrm>
            <a:prstGeom prst="rect">
              <a:avLst/>
            </a:prstGeom>
            <a:solidFill>
              <a:srgbClr val="336600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238997" y="1537783"/>
            <a:ext cx="812800" cy="2438400"/>
            <a:chOff x="457200" y="285750"/>
            <a:chExt cx="609600" cy="1828800"/>
          </a:xfrm>
        </p:grpSpPr>
        <p:sp>
          <p:nvSpPr>
            <p:cNvPr id="27" name="Rectangle 26"/>
            <p:cNvSpPr/>
            <p:nvPr/>
          </p:nvSpPr>
          <p:spPr>
            <a:xfrm>
              <a:off x="457200" y="285750"/>
              <a:ext cx="609600" cy="14478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48900" y="285750"/>
              <a:ext cx="226200" cy="14478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9" name="Isosceles Triangle 28"/>
            <p:cNvSpPr/>
            <p:nvPr/>
          </p:nvSpPr>
          <p:spPr>
            <a:xfrm rot="10800000">
              <a:off x="457200" y="1733550"/>
              <a:ext cx="6096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0" name="Isosceles Triangle 29"/>
            <p:cNvSpPr/>
            <p:nvPr/>
          </p:nvSpPr>
          <p:spPr>
            <a:xfrm rot="10800000">
              <a:off x="648900" y="1971675"/>
              <a:ext cx="228600" cy="142875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75100" y="285750"/>
              <a:ext cx="191700" cy="14478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41" name="Freeform 40"/>
          <p:cNvSpPr>
            <a:spLocks noChangeAspect="1"/>
          </p:cNvSpPr>
          <p:nvPr/>
        </p:nvSpPr>
        <p:spPr>
          <a:xfrm>
            <a:off x="8844246" y="1915534"/>
            <a:ext cx="2275907" cy="3079897"/>
          </a:xfrm>
          <a:custGeom>
            <a:avLst/>
            <a:gdLst>
              <a:gd name="connsiteX0" fmla="*/ 1722489 w 3487579"/>
              <a:gd name="connsiteY0" fmla="*/ 1 h 4713773"/>
              <a:gd name="connsiteX1" fmla="*/ 14 w 3487579"/>
              <a:gd name="connsiteY1" fmla="*/ 2920410 h 4713773"/>
              <a:gd name="connsiteX2" fmla="*/ 1694135 w 3487579"/>
              <a:gd name="connsiteY2" fmla="*/ 4713769 h 4713773"/>
              <a:gd name="connsiteX3" fmla="*/ 3487493 w 3487579"/>
              <a:gd name="connsiteY3" fmla="*/ 2934587 h 4713773"/>
              <a:gd name="connsiteX4" fmla="*/ 1722489 w 3487579"/>
              <a:gd name="connsiteY4" fmla="*/ 1 h 4713773"/>
              <a:gd name="connsiteX0" fmla="*/ 1722489 w 3487507"/>
              <a:gd name="connsiteY0" fmla="*/ 1 h 4720861"/>
              <a:gd name="connsiteX1" fmla="*/ 14 w 3487507"/>
              <a:gd name="connsiteY1" fmla="*/ 2927498 h 4720861"/>
              <a:gd name="connsiteX2" fmla="*/ 1694135 w 3487507"/>
              <a:gd name="connsiteY2" fmla="*/ 4720857 h 4720861"/>
              <a:gd name="connsiteX3" fmla="*/ 3487493 w 3487507"/>
              <a:gd name="connsiteY3" fmla="*/ 2941675 h 4720861"/>
              <a:gd name="connsiteX4" fmla="*/ 1722489 w 3487507"/>
              <a:gd name="connsiteY4" fmla="*/ 1 h 4720861"/>
              <a:gd name="connsiteX0" fmla="*/ 1722489 w 3487513"/>
              <a:gd name="connsiteY0" fmla="*/ 1 h 4720861"/>
              <a:gd name="connsiteX1" fmla="*/ 14 w 3487513"/>
              <a:gd name="connsiteY1" fmla="*/ 2927498 h 4720861"/>
              <a:gd name="connsiteX2" fmla="*/ 1694135 w 3487513"/>
              <a:gd name="connsiteY2" fmla="*/ 4720857 h 4720861"/>
              <a:gd name="connsiteX3" fmla="*/ 3487493 w 3487513"/>
              <a:gd name="connsiteY3" fmla="*/ 2941675 h 4720861"/>
              <a:gd name="connsiteX4" fmla="*/ 1722489 w 3487513"/>
              <a:gd name="connsiteY4" fmla="*/ 1 h 4720861"/>
              <a:gd name="connsiteX0" fmla="*/ 1722489 w 3487507"/>
              <a:gd name="connsiteY0" fmla="*/ 1 h 4720861"/>
              <a:gd name="connsiteX1" fmla="*/ 14 w 3487507"/>
              <a:gd name="connsiteY1" fmla="*/ 2927498 h 4720861"/>
              <a:gd name="connsiteX2" fmla="*/ 1694135 w 3487507"/>
              <a:gd name="connsiteY2" fmla="*/ 4720857 h 4720861"/>
              <a:gd name="connsiteX3" fmla="*/ 3487493 w 3487507"/>
              <a:gd name="connsiteY3" fmla="*/ 2941675 h 4720861"/>
              <a:gd name="connsiteX4" fmla="*/ 1722489 w 3487507"/>
              <a:gd name="connsiteY4" fmla="*/ 1 h 4720861"/>
              <a:gd name="connsiteX0" fmla="*/ 1723067 w 3488085"/>
              <a:gd name="connsiteY0" fmla="*/ 2 h 4720862"/>
              <a:gd name="connsiteX1" fmla="*/ 592 w 3488085"/>
              <a:gd name="connsiteY1" fmla="*/ 2927499 h 4720862"/>
              <a:gd name="connsiteX2" fmla="*/ 1694713 w 3488085"/>
              <a:gd name="connsiteY2" fmla="*/ 4720858 h 4720862"/>
              <a:gd name="connsiteX3" fmla="*/ 3488071 w 3488085"/>
              <a:gd name="connsiteY3" fmla="*/ 2941676 h 4720862"/>
              <a:gd name="connsiteX4" fmla="*/ 1723067 w 3488085"/>
              <a:gd name="connsiteY4" fmla="*/ 2 h 4720862"/>
              <a:gd name="connsiteX0" fmla="*/ 1723067 w 3488085"/>
              <a:gd name="connsiteY0" fmla="*/ 2 h 4720862"/>
              <a:gd name="connsiteX1" fmla="*/ 592 w 3488085"/>
              <a:gd name="connsiteY1" fmla="*/ 2927499 h 4720862"/>
              <a:gd name="connsiteX2" fmla="*/ 1694713 w 3488085"/>
              <a:gd name="connsiteY2" fmla="*/ 4720858 h 4720862"/>
              <a:gd name="connsiteX3" fmla="*/ 3488071 w 3488085"/>
              <a:gd name="connsiteY3" fmla="*/ 2941676 h 4720862"/>
              <a:gd name="connsiteX4" fmla="*/ 1723067 w 3488085"/>
              <a:gd name="connsiteY4" fmla="*/ 2 h 4720862"/>
              <a:gd name="connsiteX0" fmla="*/ 1723067 w 3489393"/>
              <a:gd name="connsiteY0" fmla="*/ 2 h 4720868"/>
              <a:gd name="connsiteX1" fmla="*/ 592 w 3489393"/>
              <a:gd name="connsiteY1" fmla="*/ 2927499 h 4720868"/>
              <a:gd name="connsiteX2" fmla="*/ 1694713 w 3489393"/>
              <a:gd name="connsiteY2" fmla="*/ 4720858 h 4720868"/>
              <a:gd name="connsiteX3" fmla="*/ 3488071 w 3489393"/>
              <a:gd name="connsiteY3" fmla="*/ 2941676 h 4720868"/>
              <a:gd name="connsiteX4" fmla="*/ 1723067 w 3489393"/>
              <a:gd name="connsiteY4" fmla="*/ 2 h 4720868"/>
              <a:gd name="connsiteX0" fmla="*/ 1723067 w 3488483"/>
              <a:gd name="connsiteY0" fmla="*/ 2 h 4720872"/>
              <a:gd name="connsiteX1" fmla="*/ 592 w 3488483"/>
              <a:gd name="connsiteY1" fmla="*/ 2927499 h 4720872"/>
              <a:gd name="connsiteX2" fmla="*/ 1694713 w 3488483"/>
              <a:gd name="connsiteY2" fmla="*/ 4720858 h 4720872"/>
              <a:gd name="connsiteX3" fmla="*/ 3488071 w 3488483"/>
              <a:gd name="connsiteY3" fmla="*/ 2941676 h 4720872"/>
              <a:gd name="connsiteX4" fmla="*/ 1723067 w 3488483"/>
              <a:gd name="connsiteY4" fmla="*/ 2 h 4720872"/>
              <a:gd name="connsiteX0" fmla="*/ 1723104 w 3488545"/>
              <a:gd name="connsiteY0" fmla="*/ 45 h 4720915"/>
              <a:gd name="connsiteX1" fmla="*/ 629 w 3488545"/>
              <a:gd name="connsiteY1" fmla="*/ 2927542 h 4720915"/>
              <a:gd name="connsiteX2" fmla="*/ 1694750 w 3488545"/>
              <a:gd name="connsiteY2" fmla="*/ 4720901 h 4720915"/>
              <a:gd name="connsiteX3" fmla="*/ 3488108 w 3488545"/>
              <a:gd name="connsiteY3" fmla="*/ 2941719 h 4720915"/>
              <a:gd name="connsiteX4" fmla="*/ 1723104 w 3488545"/>
              <a:gd name="connsiteY4" fmla="*/ 45 h 4720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8545" h="4720915">
                <a:moveTo>
                  <a:pt x="1723104" y="45"/>
                </a:moveTo>
                <a:cubicBezTo>
                  <a:pt x="1070974" y="-9406"/>
                  <a:pt x="-30087" y="1467338"/>
                  <a:pt x="629" y="2927542"/>
                </a:cubicBezTo>
                <a:cubicBezTo>
                  <a:pt x="31345" y="4387746"/>
                  <a:pt x="1113503" y="4718538"/>
                  <a:pt x="1694750" y="4720901"/>
                </a:cubicBezTo>
                <a:cubicBezTo>
                  <a:pt x="2275997" y="4723264"/>
                  <a:pt x="3462117" y="4430277"/>
                  <a:pt x="3488108" y="2941719"/>
                </a:cubicBezTo>
                <a:cubicBezTo>
                  <a:pt x="3514099" y="1453161"/>
                  <a:pt x="2375234" y="9496"/>
                  <a:pt x="1723104" y="45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" name="RS_Classification_Standard"/>
          <p:cNvSpPr txBox="1"/>
          <p:nvPr/>
        </p:nvSpPr>
        <p:spPr>
          <a:xfrm>
            <a:off x="12038047" y="6289521"/>
            <a:ext cx="153953" cy="212879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vert="horz" wrap="none" lIns="76200" tIns="36830" rIns="76200" bIns="36830" rtlCol="0" anchor="ctr">
            <a:spAutoFit/>
          </a:bodyPr>
          <a:lstStyle/>
          <a:p>
            <a:endParaRPr lang="en-US" sz="900" b="1" kern="900" spc="100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950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Red Reveal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smtClean="0"/>
              <a:t>MM/DD/YYYY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Aventura de Pasti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B76AC-E5DF-427C-ABDC-2F4FBD8E4B69}" type="slidenum">
              <a:rPr lang="en-US" smtClean="0"/>
              <a:t>22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9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1219201" y="2108201"/>
          <a:ext cx="9486899" cy="1931586"/>
        </p:xfrm>
        <a:graphic>
          <a:graphicData uri="http://schemas.openxmlformats.org/drawingml/2006/table">
            <a:tbl>
              <a:tblPr firstRow="1" firstCol="1" bandRow="1"/>
              <a:tblGrid>
                <a:gridCol w="305647">
                  <a:extLst>
                    <a:ext uri="{9D8B030D-6E8A-4147-A177-3AD203B41FA5}">
                      <a16:colId xmlns:a16="http://schemas.microsoft.com/office/drawing/2014/main" val="3113219042"/>
                    </a:ext>
                  </a:extLst>
                </a:gridCol>
                <a:gridCol w="305647">
                  <a:extLst>
                    <a:ext uri="{9D8B030D-6E8A-4147-A177-3AD203B41FA5}">
                      <a16:colId xmlns:a16="http://schemas.microsoft.com/office/drawing/2014/main" val="1548272208"/>
                    </a:ext>
                  </a:extLst>
                </a:gridCol>
                <a:gridCol w="305647">
                  <a:extLst>
                    <a:ext uri="{9D8B030D-6E8A-4147-A177-3AD203B41FA5}">
                      <a16:colId xmlns:a16="http://schemas.microsoft.com/office/drawing/2014/main" val="757415846"/>
                    </a:ext>
                  </a:extLst>
                </a:gridCol>
                <a:gridCol w="305647">
                  <a:extLst>
                    <a:ext uri="{9D8B030D-6E8A-4147-A177-3AD203B41FA5}">
                      <a16:colId xmlns:a16="http://schemas.microsoft.com/office/drawing/2014/main" val="3231661246"/>
                    </a:ext>
                  </a:extLst>
                </a:gridCol>
                <a:gridCol w="305647">
                  <a:extLst>
                    <a:ext uri="{9D8B030D-6E8A-4147-A177-3AD203B41FA5}">
                      <a16:colId xmlns:a16="http://schemas.microsoft.com/office/drawing/2014/main" val="1546283718"/>
                    </a:ext>
                  </a:extLst>
                </a:gridCol>
                <a:gridCol w="305647">
                  <a:extLst>
                    <a:ext uri="{9D8B030D-6E8A-4147-A177-3AD203B41FA5}">
                      <a16:colId xmlns:a16="http://schemas.microsoft.com/office/drawing/2014/main" val="3383531860"/>
                    </a:ext>
                  </a:extLst>
                </a:gridCol>
                <a:gridCol w="305647">
                  <a:extLst>
                    <a:ext uri="{9D8B030D-6E8A-4147-A177-3AD203B41FA5}">
                      <a16:colId xmlns:a16="http://schemas.microsoft.com/office/drawing/2014/main" val="2736324867"/>
                    </a:ext>
                  </a:extLst>
                </a:gridCol>
                <a:gridCol w="306493">
                  <a:extLst>
                    <a:ext uri="{9D8B030D-6E8A-4147-A177-3AD203B41FA5}">
                      <a16:colId xmlns:a16="http://schemas.microsoft.com/office/drawing/2014/main" val="891814940"/>
                    </a:ext>
                  </a:extLst>
                </a:gridCol>
                <a:gridCol w="306493">
                  <a:extLst>
                    <a:ext uri="{9D8B030D-6E8A-4147-A177-3AD203B41FA5}">
                      <a16:colId xmlns:a16="http://schemas.microsoft.com/office/drawing/2014/main" val="676834575"/>
                    </a:ext>
                  </a:extLst>
                </a:gridCol>
                <a:gridCol w="305647">
                  <a:extLst>
                    <a:ext uri="{9D8B030D-6E8A-4147-A177-3AD203B41FA5}">
                      <a16:colId xmlns:a16="http://schemas.microsoft.com/office/drawing/2014/main" val="2452595749"/>
                    </a:ext>
                  </a:extLst>
                </a:gridCol>
                <a:gridCol w="305647">
                  <a:extLst>
                    <a:ext uri="{9D8B030D-6E8A-4147-A177-3AD203B41FA5}">
                      <a16:colId xmlns:a16="http://schemas.microsoft.com/office/drawing/2014/main" val="2518302929"/>
                    </a:ext>
                  </a:extLst>
                </a:gridCol>
                <a:gridCol w="305647">
                  <a:extLst>
                    <a:ext uri="{9D8B030D-6E8A-4147-A177-3AD203B41FA5}">
                      <a16:colId xmlns:a16="http://schemas.microsoft.com/office/drawing/2014/main" val="3965840462"/>
                    </a:ext>
                  </a:extLst>
                </a:gridCol>
                <a:gridCol w="305647">
                  <a:extLst>
                    <a:ext uri="{9D8B030D-6E8A-4147-A177-3AD203B41FA5}">
                      <a16:colId xmlns:a16="http://schemas.microsoft.com/office/drawing/2014/main" val="3027264450"/>
                    </a:ext>
                  </a:extLst>
                </a:gridCol>
                <a:gridCol w="305647">
                  <a:extLst>
                    <a:ext uri="{9D8B030D-6E8A-4147-A177-3AD203B41FA5}">
                      <a16:colId xmlns:a16="http://schemas.microsoft.com/office/drawing/2014/main" val="140414404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3853503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75870111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0871569"/>
                    </a:ext>
                  </a:extLst>
                </a:gridCol>
                <a:gridCol w="306493">
                  <a:extLst>
                    <a:ext uri="{9D8B030D-6E8A-4147-A177-3AD203B41FA5}">
                      <a16:colId xmlns:a16="http://schemas.microsoft.com/office/drawing/2014/main" val="1205460588"/>
                    </a:ext>
                  </a:extLst>
                </a:gridCol>
                <a:gridCol w="306493">
                  <a:extLst>
                    <a:ext uri="{9D8B030D-6E8A-4147-A177-3AD203B41FA5}">
                      <a16:colId xmlns:a16="http://schemas.microsoft.com/office/drawing/2014/main" val="225898346"/>
                    </a:ext>
                  </a:extLst>
                </a:gridCol>
                <a:gridCol w="306493">
                  <a:extLst>
                    <a:ext uri="{9D8B030D-6E8A-4147-A177-3AD203B41FA5}">
                      <a16:colId xmlns:a16="http://schemas.microsoft.com/office/drawing/2014/main" val="104603921"/>
                    </a:ext>
                  </a:extLst>
                </a:gridCol>
                <a:gridCol w="306493">
                  <a:extLst>
                    <a:ext uri="{9D8B030D-6E8A-4147-A177-3AD203B41FA5}">
                      <a16:colId xmlns:a16="http://schemas.microsoft.com/office/drawing/2014/main" val="1367006126"/>
                    </a:ext>
                  </a:extLst>
                </a:gridCol>
                <a:gridCol w="307340">
                  <a:extLst>
                    <a:ext uri="{9D8B030D-6E8A-4147-A177-3AD203B41FA5}">
                      <a16:colId xmlns:a16="http://schemas.microsoft.com/office/drawing/2014/main" val="2908137732"/>
                    </a:ext>
                  </a:extLst>
                </a:gridCol>
                <a:gridCol w="306493">
                  <a:extLst>
                    <a:ext uri="{9D8B030D-6E8A-4147-A177-3AD203B41FA5}">
                      <a16:colId xmlns:a16="http://schemas.microsoft.com/office/drawing/2014/main" val="2294997425"/>
                    </a:ext>
                  </a:extLst>
                </a:gridCol>
                <a:gridCol w="306493">
                  <a:extLst>
                    <a:ext uri="{9D8B030D-6E8A-4147-A177-3AD203B41FA5}">
                      <a16:colId xmlns:a16="http://schemas.microsoft.com/office/drawing/2014/main" val="95058700"/>
                    </a:ext>
                  </a:extLst>
                </a:gridCol>
                <a:gridCol w="306493">
                  <a:extLst>
                    <a:ext uri="{9D8B030D-6E8A-4147-A177-3AD203B41FA5}">
                      <a16:colId xmlns:a16="http://schemas.microsoft.com/office/drawing/2014/main" val="739150518"/>
                    </a:ext>
                  </a:extLst>
                </a:gridCol>
                <a:gridCol w="306493">
                  <a:extLst>
                    <a:ext uri="{9D8B030D-6E8A-4147-A177-3AD203B41FA5}">
                      <a16:colId xmlns:a16="http://schemas.microsoft.com/office/drawing/2014/main" val="2856870716"/>
                    </a:ext>
                  </a:extLst>
                </a:gridCol>
                <a:gridCol w="306493">
                  <a:extLst>
                    <a:ext uri="{9D8B030D-6E8A-4147-A177-3AD203B41FA5}">
                      <a16:colId xmlns:a16="http://schemas.microsoft.com/office/drawing/2014/main" val="4074523422"/>
                    </a:ext>
                  </a:extLst>
                </a:gridCol>
                <a:gridCol w="306493">
                  <a:extLst>
                    <a:ext uri="{9D8B030D-6E8A-4147-A177-3AD203B41FA5}">
                      <a16:colId xmlns:a16="http://schemas.microsoft.com/office/drawing/2014/main" val="1542913360"/>
                    </a:ext>
                  </a:extLst>
                </a:gridCol>
                <a:gridCol w="306493">
                  <a:extLst>
                    <a:ext uri="{9D8B030D-6E8A-4147-A177-3AD203B41FA5}">
                      <a16:colId xmlns:a16="http://schemas.microsoft.com/office/drawing/2014/main" val="1935677977"/>
                    </a:ext>
                  </a:extLst>
                </a:gridCol>
                <a:gridCol w="306493">
                  <a:extLst>
                    <a:ext uri="{9D8B030D-6E8A-4147-A177-3AD203B41FA5}">
                      <a16:colId xmlns:a16="http://schemas.microsoft.com/office/drawing/2014/main" val="4288905530"/>
                    </a:ext>
                  </a:extLst>
                </a:gridCol>
                <a:gridCol w="306493">
                  <a:extLst>
                    <a:ext uri="{9D8B030D-6E8A-4147-A177-3AD203B41FA5}">
                      <a16:colId xmlns:a16="http://schemas.microsoft.com/office/drawing/2014/main" val="2286752704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652179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75741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68964"/>
                  </a:ext>
                </a:extLst>
              </a:tr>
              <a:tr h="2391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196314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220999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05282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65818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99713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219200" y="4824684"/>
          <a:ext cx="10058400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7600">
                  <a:extLst>
                    <a:ext uri="{9D8B030D-6E8A-4147-A177-3AD203B41FA5}">
                      <a16:colId xmlns:a16="http://schemas.microsoft.com/office/drawing/2014/main" val="217433998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36232067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78367328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585105586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3579593767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189423753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1087836078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4263291603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333261906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r>
                        <a:rPr lang="ro-RO" sz="1600" dirty="0" smtClean="0"/>
                        <a:t>Vizibile</a:t>
                      </a:r>
                      <a:endParaRPr lang="en-US" sz="1600" dirty="0"/>
                    </a:p>
                  </a:txBody>
                  <a:tcPr marL="121920" marR="121920" marT="60960" marB="6096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solidFill>
                      <a:srgbClr val="9933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solidFill>
                      <a:srgbClr val="00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solidFill>
                      <a:srgbClr val="2E74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solidFill>
                      <a:srgbClr val="008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469538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1219200" y="5515564"/>
          <a:ext cx="10058400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7600">
                  <a:extLst>
                    <a:ext uri="{9D8B030D-6E8A-4147-A177-3AD203B41FA5}">
                      <a16:colId xmlns:a16="http://schemas.microsoft.com/office/drawing/2014/main" val="217433998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36232067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78367328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585105586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3579593767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189423753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1087836078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4263291603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333261906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r>
                        <a:rPr lang="ro-RO" sz="1600" dirty="0" smtClean="0"/>
                        <a:t>Invizibile</a:t>
                      </a:r>
                      <a:endParaRPr lang="en-US" sz="1600" dirty="0"/>
                    </a:p>
                  </a:txBody>
                  <a:tcPr marL="121920" marR="121920" marT="60960" marB="6096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solidFill>
                      <a:srgbClr val="FF6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469538"/>
                  </a:ext>
                </a:extLst>
              </a:tr>
            </a:tbl>
          </a:graphicData>
        </a:graphic>
      </p:graphicFrame>
      <p:sp>
        <p:nvSpPr>
          <p:cNvPr id="3" name="RS_Classification_Standard"/>
          <p:cNvSpPr txBox="1"/>
          <p:nvPr/>
        </p:nvSpPr>
        <p:spPr>
          <a:xfrm>
            <a:off x="12038047" y="6289521"/>
            <a:ext cx="153953" cy="212879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vert="horz" wrap="none" lIns="76200" tIns="36830" rIns="76200" bIns="36830" rtlCol="0" anchor="ctr">
            <a:spAutoFit/>
          </a:bodyPr>
          <a:lstStyle/>
          <a:p>
            <a:endParaRPr lang="en-US" sz="900" b="1" kern="900" spc="100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221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smtClean="0"/>
              <a:t>MM/DD/YYYY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Aventura de Pasti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B76AC-E5DF-427C-ABDC-2F4FBD8E4B69}" type="slidenum">
              <a:rPr lang="en-US" smtClean="0"/>
              <a:t>23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9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648001" y="2698113"/>
            <a:ext cx="1012796" cy="1370579"/>
            <a:chOff x="762000" y="1662233"/>
            <a:chExt cx="759597" cy="1027934"/>
          </a:xfrm>
        </p:grpSpPr>
        <p:sp>
          <p:nvSpPr>
            <p:cNvPr id="8" name="Freeform 7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solidFill>
              <a:srgbClr val="33CC33"/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5" name="Freeform 14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6" name="Oval 15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8" name="Oval 17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0" name="Oval 19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sp>
        <p:nvSpPr>
          <p:cNvPr id="113" name="Donut 112"/>
          <p:cNvSpPr/>
          <p:nvPr/>
        </p:nvSpPr>
        <p:spPr>
          <a:xfrm>
            <a:off x="6590075" y="2209727"/>
            <a:ext cx="406400" cy="406400"/>
          </a:xfrm>
          <a:prstGeom prst="donut">
            <a:avLst>
              <a:gd name="adj" fmla="val 16324"/>
            </a:avLst>
          </a:prstGeom>
          <a:solidFill>
            <a:schemeClr val="bg1"/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178" name="Group 177"/>
          <p:cNvGrpSpPr/>
          <p:nvPr/>
        </p:nvGrpSpPr>
        <p:grpSpPr>
          <a:xfrm>
            <a:off x="8645061" y="2457103"/>
            <a:ext cx="1012796" cy="1370579"/>
            <a:chOff x="762000" y="1662233"/>
            <a:chExt cx="759597" cy="1027934"/>
          </a:xfrm>
        </p:grpSpPr>
        <p:sp>
          <p:nvSpPr>
            <p:cNvPr id="179" name="Freeform 178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blipFill dpi="0" rotWithShape="1"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80" name="Freeform 179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81" name="Oval 180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82" name="Oval 181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83" name="Oval 182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228" name="Group 227"/>
          <p:cNvGrpSpPr/>
          <p:nvPr/>
        </p:nvGrpSpPr>
        <p:grpSpPr>
          <a:xfrm>
            <a:off x="11176455" y="2406851"/>
            <a:ext cx="1012796" cy="1370579"/>
            <a:chOff x="762000" y="1662233"/>
            <a:chExt cx="759597" cy="1027934"/>
          </a:xfrm>
        </p:grpSpPr>
        <p:sp>
          <p:nvSpPr>
            <p:cNvPr id="229" name="Freeform 228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blipFill dpi="0" rotWithShape="1"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30" name="Freeform 229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31" name="Oval 230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32" name="Oval 231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33" name="Oval 232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343" name="Group 342"/>
          <p:cNvGrpSpPr/>
          <p:nvPr/>
        </p:nvGrpSpPr>
        <p:grpSpPr>
          <a:xfrm>
            <a:off x="9880965" y="2457707"/>
            <a:ext cx="1012796" cy="1370579"/>
            <a:chOff x="762000" y="1662233"/>
            <a:chExt cx="759597" cy="1027934"/>
          </a:xfrm>
        </p:grpSpPr>
        <p:sp>
          <p:nvSpPr>
            <p:cNvPr id="344" name="Freeform 343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blipFill dpi="0" rotWithShape="1">
              <a:blip r:embed="rId5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45" name="Freeform 344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46" name="Oval 345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47" name="Oval 346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48" name="Oval 347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14819" y="881211"/>
            <a:ext cx="1012796" cy="1370579"/>
            <a:chOff x="762000" y="1662233"/>
            <a:chExt cx="759597" cy="1027934"/>
          </a:xfrm>
        </p:grpSpPr>
        <p:sp>
          <p:nvSpPr>
            <p:cNvPr id="67" name="Freeform 66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blipFill dpi="0" rotWithShape="1"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33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68" name="Freeform 67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69" name="Oval 68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70" name="Oval 69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71" name="Oval 70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465797" y="785015"/>
            <a:ext cx="1012796" cy="1370579"/>
            <a:chOff x="762000" y="1662233"/>
            <a:chExt cx="759597" cy="1027934"/>
          </a:xfrm>
        </p:grpSpPr>
        <p:sp>
          <p:nvSpPr>
            <p:cNvPr id="85" name="Freeform 84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blipFill dpi="0" rotWithShape="1">
              <a:blip r:embed="rId8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86" name="Freeform 85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87" name="Oval 86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88" name="Oval 87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89" name="Oval 88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172" name="Group 171"/>
          <p:cNvGrpSpPr/>
          <p:nvPr/>
        </p:nvGrpSpPr>
        <p:grpSpPr>
          <a:xfrm>
            <a:off x="3294958" y="924580"/>
            <a:ext cx="1012796" cy="1370579"/>
            <a:chOff x="762000" y="1662233"/>
            <a:chExt cx="759597" cy="1027934"/>
          </a:xfrm>
        </p:grpSpPr>
        <p:sp>
          <p:nvSpPr>
            <p:cNvPr id="173" name="Freeform 172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blipFill dpi="0" rotWithShape="1"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74" name="Freeform 173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75" name="Oval 174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76" name="Oval 175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77" name="Oval 176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222" name="Group 221"/>
          <p:cNvGrpSpPr/>
          <p:nvPr/>
        </p:nvGrpSpPr>
        <p:grpSpPr>
          <a:xfrm>
            <a:off x="4582098" y="947063"/>
            <a:ext cx="1012796" cy="1370579"/>
            <a:chOff x="762000" y="1662233"/>
            <a:chExt cx="759597" cy="1027934"/>
          </a:xfrm>
        </p:grpSpPr>
        <p:sp>
          <p:nvSpPr>
            <p:cNvPr id="223" name="Freeform 222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24" name="Freeform 223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25" name="Oval 224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26" name="Oval 225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27" name="Oval 226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267" name="Group 266"/>
          <p:cNvGrpSpPr/>
          <p:nvPr/>
        </p:nvGrpSpPr>
        <p:grpSpPr>
          <a:xfrm>
            <a:off x="7162345" y="878359"/>
            <a:ext cx="1012796" cy="1370579"/>
            <a:chOff x="762000" y="1662233"/>
            <a:chExt cx="759597" cy="1027934"/>
          </a:xfrm>
        </p:grpSpPr>
        <p:sp>
          <p:nvSpPr>
            <p:cNvPr id="268" name="Freeform 267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blipFill dpi="0" rotWithShape="1">
              <a:blip r:embed="rId9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69" name="Freeform 268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70" name="Oval 269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71" name="Oval 270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72" name="Oval 271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313" name="Group 312"/>
          <p:cNvGrpSpPr/>
          <p:nvPr/>
        </p:nvGrpSpPr>
        <p:grpSpPr>
          <a:xfrm>
            <a:off x="5883166" y="900611"/>
            <a:ext cx="1012796" cy="1370579"/>
            <a:chOff x="762000" y="1662233"/>
            <a:chExt cx="759597" cy="1027934"/>
          </a:xfrm>
        </p:grpSpPr>
        <p:sp>
          <p:nvSpPr>
            <p:cNvPr id="314" name="Freeform 313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15" name="Freeform 314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16" name="Oval 315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17" name="Oval 316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18" name="Oval 317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319" name="Group 318"/>
          <p:cNvGrpSpPr/>
          <p:nvPr/>
        </p:nvGrpSpPr>
        <p:grpSpPr>
          <a:xfrm>
            <a:off x="1920717" y="908887"/>
            <a:ext cx="1012796" cy="1370579"/>
            <a:chOff x="762000" y="1662233"/>
            <a:chExt cx="759597" cy="1027934"/>
          </a:xfrm>
        </p:grpSpPr>
        <p:sp>
          <p:nvSpPr>
            <p:cNvPr id="320" name="Freeform 319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blipFill dpi="0"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21" name="Freeform 320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22" name="Oval 321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23" name="Oval 322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24" name="Oval 323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277097" y="2740744"/>
            <a:ext cx="1012796" cy="1370579"/>
            <a:chOff x="762000" y="1662233"/>
            <a:chExt cx="759597" cy="1027934"/>
          </a:xfrm>
        </p:grpSpPr>
        <p:sp>
          <p:nvSpPr>
            <p:cNvPr id="37" name="Freeform 36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blipFill dpi="0"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8" name="Freeform 37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9" name="Oval 38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40" name="Oval 39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41" name="Oval 40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8614295" y="4636471"/>
            <a:ext cx="1012796" cy="1370579"/>
            <a:chOff x="762000" y="1662233"/>
            <a:chExt cx="759597" cy="1027934"/>
          </a:xfrm>
        </p:grpSpPr>
        <p:sp>
          <p:nvSpPr>
            <p:cNvPr id="61" name="Freeform 60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blipFill dpi="0"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33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62" name="Freeform 61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63" name="Oval 62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64" name="Oval 63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65" name="Oval 64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707953" y="2731341"/>
            <a:ext cx="1012796" cy="1370579"/>
            <a:chOff x="762000" y="1662233"/>
            <a:chExt cx="759597" cy="1027934"/>
          </a:xfrm>
        </p:grpSpPr>
        <p:sp>
          <p:nvSpPr>
            <p:cNvPr id="79" name="Freeform 78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80" name="Freeform 79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81" name="Oval 80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82" name="Oval 81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83" name="Oval 82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632375" y="4679999"/>
            <a:ext cx="1012796" cy="1370579"/>
            <a:chOff x="762000" y="1662233"/>
            <a:chExt cx="759597" cy="1027934"/>
          </a:xfrm>
        </p:grpSpPr>
        <p:sp>
          <p:nvSpPr>
            <p:cNvPr id="91" name="Freeform 90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blipFill dpi="0" rotWithShape="1">
              <a:blip r:embed="rId8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92" name="Freeform 91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93" name="Oval 92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94" name="Oval 93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95" name="Oval 94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4901309" y="4665372"/>
            <a:ext cx="1012796" cy="1370579"/>
            <a:chOff x="762000" y="1662233"/>
            <a:chExt cx="759597" cy="1027934"/>
          </a:xfrm>
        </p:grpSpPr>
        <p:sp>
          <p:nvSpPr>
            <p:cNvPr id="130" name="Freeform 129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blipFill dpi="0"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31" name="Freeform 130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32" name="Oval 131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33" name="Oval 132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34" name="Oval 133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5920745" y="2738171"/>
            <a:ext cx="1012796" cy="1370579"/>
            <a:chOff x="762000" y="1662233"/>
            <a:chExt cx="759597" cy="1027934"/>
          </a:xfrm>
        </p:grpSpPr>
        <p:sp>
          <p:nvSpPr>
            <p:cNvPr id="136" name="Freeform 135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blipFill dpi="0" rotWithShape="1">
              <a:blip r:embed="rId13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37" name="Freeform 136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38" name="Oval 137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39" name="Oval 138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40" name="Oval 139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7406449" y="4636471"/>
            <a:ext cx="1012796" cy="1370579"/>
            <a:chOff x="762000" y="1662233"/>
            <a:chExt cx="759597" cy="1027934"/>
          </a:xfrm>
        </p:grpSpPr>
        <p:sp>
          <p:nvSpPr>
            <p:cNvPr id="167" name="Freeform 166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68" name="Freeform 167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69" name="Oval 168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70" name="Oval 169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71" name="Oval 170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254" name="Group 253"/>
          <p:cNvGrpSpPr/>
          <p:nvPr/>
        </p:nvGrpSpPr>
        <p:grpSpPr>
          <a:xfrm>
            <a:off x="3557017" y="2726668"/>
            <a:ext cx="1012796" cy="1370579"/>
            <a:chOff x="762000" y="1662233"/>
            <a:chExt cx="759597" cy="1027934"/>
          </a:xfrm>
        </p:grpSpPr>
        <p:sp>
          <p:nvSpPr>
            <p:cNvPr id="255" name="Freeform 254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56" name="Freeform 255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57" name="Oval 256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58" name="Oval 257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59" name="Oval 258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261" name="Group 260"/>
          <p:cNvGrpSpPr/>
          <p:nvPr/>
        </p:nvGrpSpPr>
        <p:grpSpPr>
          <a:xfrm>
            <a:off x="6171721" y="4667945"/>
            <a:ext cx="1012796" cy="1370579"/>
            <a:chOff x="762000" y="1662233"/>
            <a:chExt cx="759597" cy="1027934"/>
          </a:xfrm>
        </p:grpSpPr>
        <p:sp>
          <p:nvSpPr>
            <p:cNvPr id="262" name="Freeform 261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blipFill dpi="0" rotWithShape="1">
              <a:blip r:embed="rId9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63" name="Freeform 262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64" name="Oval 263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65" name="Oval 264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66" name="Oval 265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7166013" y="2746068"/>
            <a:ext cx="1012796" cy="1370579"/>
            <a:chOff x="762000" y="1662233"/>
            <a:chExt cx="759597" cy="1027934"/>
          </a:xfrm>
        </p:grpSpPr>
        <p:sp>
          <p:nvSpPr>
            <p:cNvPr id="326" name="Freeform 325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blipFill dpi="0"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27" name="Freeform 326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28" name="Oval 327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29" name="Oval 328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30" name="Oval 329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331" name="Group 330"/>
          <p:cNvGrpSpPr/>
          <p:nvPr/>
        </p:nvGrpSpPr>
        <p:grpSpPr>
          <a:xfrm>
            <a:off x="9856547" y="4636471"/>
            <a:ext cx="1012796" cy="1370579"/>
            <a:chOff x="762000" y="1662233"/>
            <a:chExt cx="759597" cy="1027934"/>
          </a:xfrm>
        </p:grpSpPr>
        <p:sp>
          <p:nvSpPr>
            <p:cNvPr id="332" name="Freeform 331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33" name="Freeform 332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34" name="Oval 333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35" name="Oval 334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36" name="Oval 335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349" name="Group 348"/>
          <p:cNvGrpSpPr/>
          <p:nvPr/>
        </p:nvGrpSpPr>
        <p:grpSpPr>
          <a:xfrm>
            <a:off x="2375714" y="4651483"/>
            <a:ext cx="1012796" cy="1370579"/>
            <a:chOff x="762000" y="1662233"/>
            <a:chExt cx="759597" cy="1027934"/>
          </a:xfrm>
        </p:grpSpPr>
        <p:sp>
          <p:nvSpPr>
            <p:cNvPr id="350" name="Freeform 349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blipFill dpi="0" rotWithShape="1">
              <a:blip r:embed="rId1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51" name="Freeform 350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52" name="Oval 351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53" name="Oval 352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54" name="Oval 353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355" name="Group 354"/>
          <p:cNvGrpSpPr/>
          <p:nvPr/>
        </p:nvGrpSpPr>
        <p:grpSpPr>
          <a:xfrm>
            <a:off x="1186863" y="4667932"/>
            <a:ext cx="1012796" cy="1370579"/>
            <a:chOff x="762000" y="1662233"/>
            <a:chExt cx="759597" cy="1027934"/>
          </a:xfrm>
        </p:grpSpPr>
        <p:sp>
          <p:nvSpPr>
            <p:cNvPr id="356" name="Freeform 355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blipFill dpi="0" rotWithShape="1"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57" name="Freeform 356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58" name="Oval 357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59" name="Oval 358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60" name="Oval 359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sp>
        <p:nvSpPr>
          <p:cNvPr id="2" name="RS_Classification_Standard"/>
          <p:cNvSpPr txBox="1"/>
          <p:nvPr/>
        </p:nvSpPr>
        <p:spPr>
          <a:xfrm>
            <a:off x="12038047" y="6289521"/>
            <a:ext cx="153953" cy="212879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vert="horz" wrap="none" lIns="76200" tIns="36830" rIns="76200" bIns="36830" rtlCol="0" anchor="ctr">
            <a:spAutoFit/>
          </a:bodyPr>
          <a:lstStyle/>
          <a:p>
            <a:endParaRPr lang="en-US" sz="900" b="1" kern="900" spc="100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958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smtClean="0"/>
              <a:t>MM/DD/YYYY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Aventura de Pasti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B76AC-E5DF-427C-ABDC-2F4FBD8E4B69}" type="slidenum">
              <a:rPr lang="en-US" smtClean="0"/>
              <a:t>24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9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624934" y="2294057"/>
            <a:ext cx="3487361" cy="3713139"/>
            <a:chOff x="4218700" y="1720543"/>
            <a:chExt cx="2615521" cy="2784854"/>
          </a:xfrm>
        </p:grpSpPr>
        <p:grpSp>
          <p:nvGrpSpPr>
            <p:cNvPr id="9" name="Group 8"/>
            <p:cNvGrpSpPr/>
            <p:nvPr/>
          </p:nvGrpSpPr>
          <p:grpSpPr>
            <a:xfrm>
              <a:off x="5153230" y="1720543"/>
              <a:ext cx="1680991" cy="1460596"/>
              <a:chOff x="6264856" y="946679"/>
              <a:chExt cx="1680991" cy="1460596"/>
            </a:xfrm>
          </p:grpSpPr>
          <p:sp>
            <p:nvSpPr>
              <p:cNvPr id="88" name="Freeform 87"/>
              <p:cNvSpPr/>
              <p:nvPr/>
            </p:nvSpPr>
            <p:spPr>
              <a:xfrm>
                <a:off x="6814201" y="946679"/>
                <a:ext cx="339240" cy="888320"/>
              </a:xfrm>
              <a:custGeom>
                <a:avLst/>
                <a:gdLst>
                  <a:gd name="connsiteX0" fmla="*/ 67540 w 316722"/>
                  <a:gd name="connsiteY0" fmla="*/ 872596 h 883067"/>
                  <a:gd name="connsiteX1" fmla="*/ 3496 w 316722"/>
                  <a:gd name="connsiteY1" fmla="*/ 776531 h 883067"/>
                  <a:gd name="connsiteX2" fmla="*/ 149373 w 316722"/>
                  <a:gd name="connsiteY2" fmla="*/ 25798 h 883067"/>
                  <a:gd name="connsiteX3" fmla="*/ 263229 w 316722"/>
                  <a:gd name="connsiteY3" fmla="*/ 225044 h 883067"/>
                  <a:gd name="connsiteX4" fmla="*/ 305924 w 316722"/>
                  <a:gd name="connsiteY4" fmla="*/ 726719 h 883067"/>
                  <a:gd name="connsiteX5" fmla="*/ 67540 w 316722"/>
                  <a:gd name="connsiteY5" fmla="*/ 872596 h 883067"/>
                  <a:gd name="connsiteX0" fmla="*/ 196131 w 305244"/>
                  <a:gd name="connsiteY0" fmla="*/ 879712 h 888320"/>
                  <a:gd name="connsiteX1" fmla="*/ 442 w 305244"/>
                  <a:gd name="connsiteY1" fmla="*/ 776531 h 888320"/>
                  <a:gd name="connsiteX2" fmla="*/ 146319 w 305244"/>
                  <a:gd name="connsiteY2" fmla="*/ 25798 h 888320"/>
                  <a:gd name="connsiteX3" fmla="*/ 260175 w 305244"/>
                  <a:gd name="connsiteY3" fmla="*/ 225044 h 888320"/>
                  <a:gd name="connsiteX4" fmla="*/ 302870 w 305244"/>
                  <a:gd name="connsiteY4" fmla="*/ 726719 h 888320"/>
                  <a:gd name="connsiteX5" fmla="*/ 196131 w 305244"/>
                  <a:gd name="connsiteY5" fmla="*/ 879712 h 888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5244" h="888320">
                    <a:moveTo>
                      <a:pt x="196131" y="879712"/>
                    </a:moveTo>
                    <a:cubicBezTo>
                      <a:pt x="145726" y="888014"/>
                      <a:pt x="8744" y="918850"/>
                      <a:pt x="442" y="776531"/>
                    </a:cubicBezTo>
                    <a:cubicBezTo>
                      <a:pt x="-7860" y="634212"/>
                      <a:pt x="103030" y="117712"/>
                      <a:pt x="146319" y="25798"/>
                    </a:cubicBezTo>
                    <a:cubicBezTo>
                      <a:pt x="189608" y="-66116"/>
                      <a:pt x="234083" y="108224"/>
                      <a:pt x="260175" y="225044"/>
                    </a:cubicBezTo>
                    <a:cubicBezTo>
                      <a:pt x="286267" y="341864"/>
                      <a:pt x="313544" y="617608"/>
                      <a:pt x="302870" y="726719"/>
                    </a:cubicBezTo>
                    <a:cubicBezTo>
                      <a:pt x="292196" y="835830"/>
                      <a:pt x="246536" y="871410"/>
                      <a:pt x="196131" y="879712"/>
                    </a:cubicBezTo>
                    <a:close/>
                  </a:path>
                </a:pathLst>
              </a:custGeom>
              <a:solidFill>
                <a:srgbClr val="8E7978"/>
              </a:solidFill>
              <a:ln w="12700">
                <a:solidFill>
                  <a:srgbClr val="694647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Freeform 88"/>
              <p:cNvSpPr/>
              <p:nvPr/>
            </p:nvSpPr>
            <p:spPr>
              <a:xfrm>
                <a:off x="7256004" y="1248445"/>
                <a:ext cx="468875" cy="574105"/>
              </a:xfrm>
              <a:custGeom>
                <a:avLst/>
                <a:gdLst>
                  <a:gd name="connsiteX0" fmla="*/ 1935 w 468875"/>
                  <a:gd name="connsiteY0" fmla="*/ 398493 h 525331"/>
                  <a:gd name="connsiteX1" fmla="*/ 94442 w 468875"/>
                  <a:gd name="connsiteY1" fmla="*/ 192131 h 525331"/>
                  <a:gd name="connsiteX2" fmla="*/ 304363 w 468875"/>
                  <a:gd name="connsiteY2" fmla="*/ 0 h 525331"/>
                  <a:gd name="connsiteX3" fmla="*/ 468030 w 468875"/>
                  <a:gd name="connsiteY3" fmla="*/ 192131 h 525331"/>
                  <a:gd name="connsiteX4" fmla="*/ 354175 w 468875"/>
                  <a:gd name="connsiteY4" fmla="*/ 444747 h 525331"/>
                  <a:gd name="connsiteX5" fmla="*/ 58863 w 468875"/>
                  <a:gd name="connsiteY5" fmla="*/ 523022 h 525331"/>
                  <a:gd name="connsiteX6" fmla="*/ 1935 w 468875"/>
                  <a:gd name="connsiteY6" fmla="*/ 398493 h 525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8875" h="525331">
                    <a:moveTo>
                      <a:pt x="1935" y="398493"/>
                    </a:moveTo>
                    <a:cubicBezTo>
                      <a:pt x="7865" y="343344"/>
                      <a:pt x="44037" y="258546"/>
                      <a:pt x="94442" y="192131"/>
                    </a:cubicBezTo>
                    <a:cubicBezTo>
                      <a:pt x="144847" y="125716"/>
                      <a:pt x="242098" y="0"/>
                      <a:pt x="304363" y="0"/>
                    </a:cubicBezTo>
                    <a:cubicBezTo>
                      <a:pt x="366628" y="0"/>
                      <a:pt x="459728" y="118007"/>
                      <a:pt x="468030" y="192131"/>
                    </a:cubicBezTo>
                    <a:cubicBezTo>
                      <a:pt x="476332" y="266255"/>
                      <a:pt x="422369" y="389599"/>
                      <a:pt x="354175" y="444747"/>
                    </a:cubicBezTo>
                    <a:cubicBezTo>
                      <a:pt x="285981" y="499895"/>
                      <a:pt x="116977" y="534882"/>
                      <a:pt x="58863" y="523022"/>
                    </a:cubicBezTo>
                    <a:cubicBezTo>
                      <a:pt x="749" y="511162"/>
                      <a:pt x="-3995" y="453642"/>
                      <a:pt x="1935" y="398493"/>
                    </a:cubicBezTo>
                    <a:close/>
                  </a:path>
                </a:pathLst>
              </a:custGeom>
              <a:solidFill>
                <a:srgbClr val="8E7978"/>
              </a:solidFill>
              <a:ln w="12700">
                <a:solidFill>
                  <a:srgbClr val="694647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Freeform 89"/>
              <p:cNvSpPr/>
              <p:nvPr/>
            </p:nvSpPr>
            <p:spPr>
              <a:xfrm>
                <a:off x="6889058" y="1221801"/>
                <a:ext cx="196912" cy="502595"/>
              </a:xfrm>
              <a:custGeom>
                <a:avLst/>
                <a:gdLst>
                  <a:gd name="connsiteX0" fmla="*/ 19013 w 170211"/>
                  <a:gd name="connsiteY0" fmla="*/ 501408 h 502595"/>
                  <a:gd name="connsiteX1" fmla="*/ 8340 w 170211"/>
                  <a:gd name="connsiteY1" fmla="*/ 355531 h 502595"/>
                  <a:gd name="connsiteX2" fmla="*/ 83057 w 170211"/>
                  <a:gd name="connsiteY2" fmla="*/ 13965 h 502595"/>
                  <a:gd name="connsiteX3" fmla="*/ 143543 w 170211"/>
                  <a:gd name="connsiteY3" fmla="*/ 99356 h 502595"/>
                  <a:gd name="connsiteX4" fmla="*/ 161333 w 170211"/>
                  <a:gd name="connsiteY4" fmla="*/ 405342 h 502595"/>
                  <a:gd name="connsiteX5" fmla="*/ 19013 w 170211"/>
                  <a:gd name="connsiteY5" fmla="*/ 501408 h 502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0211" h="502595">
                    <a:moveTo>
                      <a:pt x="19013" y="501408"/>
                    </a:moveTo>
                    <a:cubicBezTo>
                      <a:pt x="-6486" y="493106"/>
                      <a:pt x="-2334" y="436771"/>
                      <a:pt x="8340" y="355531"/>
                    </a:cubicBezTo>
                    <a:cubicBezTo>
                      <a:pt x="19014" y="274291"/>
                      <a:pt x="60523" y="56661"/>
                      <a:pt x="83057" y="13965"/>
                    </a:cubicBezTo>
                    <a:cubicBezTo>
                      <a:pt x="105591" y="-28731"/>
                      <a:pt x="130497" y="34127"/>
                      <a:pt x="143543" y="99356"/>
                    </a:cubicBezTo>
                    <a:cubicBezTo>
                      <a:pt x="156589" y="164585"/>
                      <a:pt x="184460" y="336554"/>
                      <a:pt x="161333" y="405342"/>
                    </a:cubicBezTo>
                    <a:cubicBezTo>
                      <a:pt x="138206" y="474130"/>
                      <a:pt x="44512" y="509710"/>
                      <a:pt x="19013" y="501408"/>
                    </a:cubicBezTo>
                    <a:close/>
                  </a:path>
                </a:pathLst>
              </a:custGeom>
              <a:solidFill>
                <a:srgbClr val="FEEBDD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Freeform 90"/>
              <p:cNvSpPr/>
              <p:nvPr/>
            </p:nvSpPr>
            <p:spPr>
              <a:xfrm>
                <a:off x="7323208" y="1366155"/>
                <a:ext cx="299108" cy="372668"/>
              </a:xfrm>
              <a:custGeom>
                <a:avLst/>
                <a:gdLst>
                  <a:gd name="connsiteX0" fmla="*/ 1147 w 299108"/>
                  <a:gd name="connsiteY0" fmla="*/ 289452 h 372668"/>
                  <a:gd name="connsiteX1" fmla="*/ 75864 w 299108"/>
                  <a:gd name="connsiteY1" fmla="*/ 136459 h 372668"/>
                  <a:gd name="connsiteX2" fmla="*/ 271553 w 299108"/>
                  <a:gd name="connsiteY2" fmla="*/ 1256 h 372668"/>
                  <a:gd name="connsiteX3" fmla="*/ 282227 w 299108"/>
                  <a:gd name="connsiteY3" fmla="*/ 218293 h 372668"/>
                  <a:gd name="connsiteX4" fmla="*/ 125676 w 299108"/>
                  <a:gd name="connsiteY4" fmla="*/ 371285 h 372668"/>
                  <a:gd name="connsiteX5" fmla="*/ 1147 w 299108"/>
                  <a:gd name="connsiteY5" fmla="*/ 289452 h 37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108" h="372668">
                    <a:moveTo>
                      <a:pt x="1147" y="289452"/>
                    </a:moveTo>
                    <a:cubicBezTo>
                      <a:pt x="-7155" y="250314"/>
                      <a:pt x="30796" y="184492"/>
                      <a:pt x="75864" y="136459"/>
                    </a:cubicBezTo>
                    <a:cubicBezTo>
                      <a:pt x="120932" y="88426"/>
                      <a:pt x="237159" y="-12383"/>
                      <a:pt x="271553" y="1256"/>
                    </a:cubicBezTo>
                    <a:cubicBezTo>
                      <a:pt x="305947" y="14895"/>
                      <a:pt x="306540" y="156622"/>
                      <a:pt x="282227" y="218293"/>
                    </a:cubicBezTo>
                    <a:cubicBezTo>
                      <a:pt x="257914" y="279964"/>
                      <a:pt x="176674" y="360611"/>
                      <a:pt x="125676" y="371285"/>
                    </a:cubicBezTo>
                    <a:cubicBezTo>
                      <a:pt x="74678" y="381959"/>
                      <a:pt x="9449" y="328590"/>
                      <a:pt x="1147" y="289452"/>
                    </a:cubicBezTo>
                    <a:close/>
                  </a:path>
                </a:pathLst>
              </a:custGeom>
              <a:solidFill>
                <a:srgbClr val="FEEBDD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Freeform 91"/>
              <p:cNvSpPr/>
              <p:nvPr/>
            </p:nvSpPr>
            <p:spPr>
              <a:xfrm>
                <a:off x="7473436" y="1246189"/>
                <a:ext cx="251443" cy="363764"/>
              </a:xfrm>
              <a:custGeom>
                <a:avLst/>
                <a:gdLst>
                  <a:gd name="connsiteX0" fmla="*/ 53723 w 242407"/>
                  <a:gd name="connsiteY0" fmla="*/ 21599 h 363764"/>
                  <a:gd name="connsiteX1" fmla="*/ 354 w 242407"/>
                  <a:gd name="connsiteY1" fmla="*/ 295563 h 363764"/>
                  <a:gd name="connsiteX2" fmla="*/ 78629 w 242407"/>
                  <a:gd name="connsiteY2" fmla="*/ 363164 h 363764"/>
                  <a:gd name="connsiteX3" fmla="*/ 96419 w 242407"/>
                  <a:gd name="connsiteY3" fmla="*/ 324027 h 363764"/>
                  <a:gd name="connsiteX4" fmla="*/ 164021 w 242407"/>
                  <a:gd name="connsiteY4" fmla="*/ 245751 h 363764"/>
                  <a:gd name="connsiteX5" fmla="*/ 242296 w 242407"/>
                  <a:gd name="connsiteY5" fmla="*/ 199497 h 363764"/>
                  <a:gd name="connsiteX6" fmla="*/ 146231 w 242407"/>
                  <a:gd name="connsiteY6" fmla="*/ 39388 h 363764"/>
                  <a:gd name="connsiteX7" fmla="*/ 53723 w 242407"/>
                  <a:gd name="connsiteY7" fmla="*/ 21599 h 363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2407" h="363764">
                    <a:moveTo>
                      <a:pt x="53723" y="21599"/>
                    </a:moveTo>
                    <a:cubicBezTo>
                      <a:pt x="29410" y="64295"/>
                      <a:pt x="-3797" y="238636"/>
                      <a:pt x="354" y="295563"/>
                    </a:cubicBezTo>
                    <a:cubicBezTo>
                      <a:pt x="4505" y="352490"/>
                      <a:pt x="62618" y="358420"/>
                      <a:pt x="78629" y="363164"/>
                    </a:cubicBezTo>
                    <a:cubicBezTo>
                      <a:pt x="94640" y="367908"/>
                      <a:pt x="82187" y="343596"/>
                      <a:pt x="96419" y="324027"/>
                    </a:cubicBezTo>
                    <a:cubicBezTo>
                      <a:pt x="110651" y="304458"/>
                      <a:pt x="139708" y="266506"/>
                      <a:pt x="164021" y="245751"/>
                    </a:cubicBezTo>
                    <a:cubicBezTo>
                      <a:pt x="188334" y="224996"/>
                      <a:pt x="245261" y="233891"/>
                      <a:pt x="242296" y="199497"/>
                    </a:cubicBezTo>
                    <a:cubicBezTo>
                      <a:pt x="239331" y="165103"/>
                      <a:pt x="171137" y="71410"/>
                      <a:pt x="146231" y="39388"/>
                    </a:cubicBezTo>
                    <a:cubicBezTo>
                      <a:pt x="121325" y="7366"/>
                      <a:pt x="78036" y="-21097"/>
                      <a:pt x="53723" y="21599"/>
                    </a:cubicBezTo>
                    <a:close/>
                  </a:path>
                </a:pathLst>
              </a:custGeom>
              <a:solidFill>
                <a:srgbClr val="8E7978"/>
              </a:solidFill>
              <a:ln w="12700">
                <a:solidFill>
                  <a:srgbClr val="694647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Teardrop 92"/>
              <p:cNvSpPr/>
              <p:nvPr/>
            </p:nvSpPr>
            <p:spPr>
              <a:xfrm rot="9223648">
                <a:off x="6787396" y="1565696"/>
                <a:ext cx="762000" cy="762000"/>
              </a:xfrm>
              <a:prstGeom prst="teardrop">
                <a:avLst>
                  <a:gd name="adj" fmla="val 109236"/>
                </a:avLst>
              </a:prstGeom>
              <a:solidFill>
                <a:srgbClr val="8E7978"/>
              </a:solidFill>
              <a:ln w="12700">
                <a:solidFill>
                  <a:srgbClr val="694647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Freeform 93"/>
              <p:cNvSpPr/>
              <p:nvPr/>
            </p:nvSpPr>
            <p:spPr>
              <a:xfrm>
                <a:off x="6965000" y="2228184"/>
                <a:ext cx="171672" cy="179091"/>
              </a:xfrm>
              <a:custGeom>
                <a:avLst/>
                <a:gdLst>
                  <a:gd name="connsiteX0" fmla="*/ 2081 w 173057"/>
                  <a:gd name="connsiteY0" fmla="*/ 46511 h 179091"/>
                  <a:gd name="connsiteX1" fmla="*/ 37661 w 173057"/>
                  <a:gd name="connsiteY1" fmla="*/ 156808 h 179091"/>
                  <a:gd name="connsiteX2" fmla="*/ 80357 w 173057"/>
                  <a:gd name="connsiteY2" fmla="*/ 171040 h 179091"/>
                  <a:gd name="connsiteX3" fmla="*/ 172864 w 173057"/>
                  <a:gd name="connsiteY3" fmla="*/ 60743 h 179091"/>
                  <a:gd name="connsiteX4" fmla="*/ 101705 w 173057"/>
                  <a:gd name="connsiteY4" fmla="*/ 257 h 179091"/>
                  <a:gd name="connsiteX5" fmla="*/ 2081 w 173057"/>
                  <a:gd name="connsiteY5" fmla="*/ 46511 h 179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3057" h="179091">
                    <a:moveTo>
                      <a:pt x="2081" y="46511"/>
                    </a:moveTo>
                    <a:cubicBezTo>
                      <a:pt x="-8593" y="72603"/>
                      <a:pt x="24615" y="136053"/>
                      <a:pt x="37661" y="156808"/>
                    </a:cubicBezTo>
                    <a:cubicBezTo>
                      <a:pt x="50707" y="177563"/>
                      <a:pt x="57823" y="187051"/>
                      <a:pt x="80357" y="171040"/>
                    </a:cubicBezTo>
                    <a:cubicBezTo>
                      <a:pt x="102891" y="155029"/>
                      <a:pt x="169306" y="89207"/>
                      <a:pt x="172864" y="60743"/>
                    </a:cubicBezTo>
                    <a:cubicBezTo>
                      <a:pt x="176422" y="32279"/>
                      <a:pt x="130169" y="3222"/>
                      <a:pt x="101705" y="257"/>
                    </a:cubicBezTo>
                    <a:cubicBezTo>
                      <a:pt x="73241" y="-2708"/>
                      <a:pt x="12755" y="20419"/>
                      <a:pt x="2081" y="46511"/>
                    </a:cubicBezTo>
                    <a:close/>
                  </a:path>
                </a:pathLst>
              </a:custGeom>
              <a:solidFill>
                <a:srgbClr val="CC0000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Freeform 94"/>
              <p:cNvSpPr/>
              <p:nvPr/>
            </p:nvSpPr>
            <p:spPr>
              <a:xfrm>
                <a:off x="7048000" y="2253932"/>
                <a:ext cx="105927" cy="115273"/>
              </a:xfrm>
              <a:custGeom>
                <a:avLst/>
                <a:gdLst>
                  <a:gd name="connsiteX0" fmla="*/ 20180 w 105927"/>
                  <a:gd name="connsiteY0" fmla="*/ 2973 h 115273"/>
                  <a:gd name="connsiteX1" fmla="*/ 2391 w 105927"/>
                  <a:gd name="connsiteY1" fmla="*/ 81249 h 115273"/>
                  <a:gd name="connsiteX2" fmla="*/ 59318 w 105927"/>
                  <a:gd name="connsiteY2" fmla="*/ 113270 h 115273"/>
                  <a:gd name="connsiteX3" fmla="*/ 105572 w 105927"/>
                  <a:gd name="connsiteY3" fmla="*/ 27879 h 115273"/>
                  <a:gd name="connsiteX4" fmla="*/ 20180 w 105927"/>
                  <a:gd name="connsiteY4" fmla="*/ 2973 h 115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927" h="115273">
                    <a:moveTo>
                      <a:pt x="20180" y="2973"/>
                    </a:moveTo>
                    <a:cubicBezTo>
                      <a:pt x="2983" y="11868"/>
                      <a:pt x="-4132" y="62866"/>
                      <a:pt x="2391" y="81249"/>
                    </a:cubicBezTo>
                    <a:cubicBezTo>
                      <a:pt x="8914" y="99632"/>
                      <a:pt x="42121" y="122165"/>
                      <a:pt x="59318" y="113270"/>
                    </a:cubicBezTo>
                    <a:cubicBezTo>
                      <a:pt x="76515" y="104375"/>
                      <a:pt x="109723" y="49820"/>
                      <a:pt x="105572" y="27879"/>
                    </a:cubicBezTo>
                    <a:cubicBezTo>
                      <a:pt x="101421" y="5938"/>
                      <a:pt x="37377" y="-5922"/>
                      <a:pt x="20180" y="297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6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Freeform 95"/>
              <p:cNvSpPr/>
              <p:nvPr/>
            </p:nvSpPr>
            <p:spPr>
              <a:xfrm>
                <a:off x="6945672" y="2229313"/>
                <a:ext cx="97939" cy="105646"/>
              </a:xfrm>
              <a:custGeom>
                <a:avLst/>
                <a:gdLst>
                  <a:gd name="connsiteX0" fmla="*/ 94045 w 97939"/>
                  <a:gd name="connsiteY0" fmla="*/ 13360 h 105646"/>
                  <a:gd name="connsiteX1" fmla="*/ 76255 w 97939"/>
                  <a:gd name="connsiteY1" fmla="*/ 95194 h 105646"/>
                  <a:gd name="connsiteX2" fmla="*/ 12211 w 97939"/>
                  <a:gd name="connsiteY2" fmla="*/ 95194 h 105646"/>
                  <a:gd name="connsiteX3" fmla="*/ 8653 w 97939"/>
                  <a:gd name="connsiteY3" fmla="*/ 9802 h 105646"/>
                  <a:gd name="connsiteX4" fmla="*/ 94045 w 97939"/>
                  <a:gd name="connsiteY4" fmla="*/ 13360 h 105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939" h="105646">
                    <a:moveTo>
                      <a:pt x="94045" y="13360"/>
                    </a:moveTo>
                    <a:cubicBezTo>
                      <a:pt x="105312" y="27592"/>
                      <a:pt x="89894" y="81555"/>
                      <a:pt x="76255" y="95194"/>
                    </a:cubicBezTo>
                    <a:cubicBezTo>
                      <a:pt x="62616" y="108833"/>
                      <a:pt x="23478" y="109426"/>
                      <a:pt x="12211" y="95194"/>
                    </a:cubicBezTo>
                    <a:cubicBezTo>
                      <a:pt x="944" y="80962"/>
                      <a:pt x="-6765" y="25813"/>
                      <a:pt x="8653" y="9802"/>
                    </a:cubicBezTo>
                    <a:cubicBezTo>
                      <a:pt x="24071" y="-6209"/>
                      <a:pt x="82778" y="-872"/>
                      <a:pt x="94045" y="133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6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Oval 96"/>
              <p:cNvSpPr/>
              <p:nvPr/>
            </p:nvSpPr>
            <p:spPr>
              <a:xfrm rot="1129393">
                <a:off x="6630314" y="1909256"/>
                <a:ext cx="511800" cy="380998"/>
              </a:xfrm>
              <a:prstGeom prst="ellipse">
                <a:avLst/>
              </a:prstGeom>
              <a:solidFill>
                <a:srgbClr val="EEEEE2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Oval 97"/>
              <p:cNvSpPr/>
              <p:nvPr/>
            </p:nvSpPr>
            <p:spPr>
              <a:xfrm rot="571007">
                <a:off x="7029826" y="1995522"/>
                <a:ext cx="511800" cy="380998"/>
              </a:xfrm>
              <a:prstGeom prst="ellipse">
                <a:avLst/>
              </a:prstGeom>
              <a:solidFill>
                <a:srgbClr val="EEEEE2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 rot="895274">
                <a:off x="7205729" y="1757703"/>
                <a:ext cx="198725" cy="212597"/>
                <a:chOff x="5867400" y="2235009"/>
                <a:chExt cx="228600" cy="212597"/>
              </a:xfrm>
            </p:grpSpPr>
            <p:sp>
              <p:nvSpPr>
                <p:cNvPr id="129" name="Oval 128"/>
                <p:cNvSpPr/>
                <p:nvPr/>
              </p:nvSpPr>
              <p:spPr>
                <a:xfrm>
                  <a:off x="5867400" y="2235009"/>
                  <a:ext cx="228600" cy="212597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Oval 129"/>
                <p:cNvSpPr/>
                <p:nvPr/>
              </p:nvSpPr>
              <p:spPr>
                <a:xfrm>
                  <a:off x="5914320" y="2265107"/>
                  <a:ext cx="143579" cy="152400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1" name="Oval 130"/>
                <p:cNvSpPr/>
                <p:nvPr/>
              </p:nvSpPr>
              <p:spPr>
                <a:xfrm>
                  <a:off x="5982903" y="2289187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00" name="Group 99"/>
              <p:cNvGrpSpPr/>
              <p:nvPr/>
            </p:nvGrpSpPr>
            <p:grpSpPr>
              <a:xfrm rot="895274">
                <a:off x="6928550" y="1696830"/>
                <a:ext cx="198725" cy="212597"/>
                <a:chOff x="5867394" y="2235009"/>
                <a:chExt cx="228600" cy="212597"/>
              </a:xfrm>
            </p:grpSpPr>
            <p:sp>
              <p:nvSpPr>
                <p:cNvPr id="126" name="Oval 125"/>
                <p:cNvSpPr/>
                <p:nvPr/>
              </p:nvSpPr>
              <p:spPr>
                <a:xfrm>
                  <a:off x="5867394" y="2235009"/>
                  <a:ext cx="228600" cy="212597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7" name="Oval 126"/>
                <p:cNvSpPr/>
                <p:nvPr/>
              </p:nvSpPr>
              <p:spPr>
                <a:xfrm>
                  <a:off x="5914320" y="2265107"/>
                  <a:ext cx="143579" cy="152400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8" name="Oval 127"/>
                <p:cNvSpPr/>
                <p:nvPr/>
              </p:nvSpPr>
              <p:spPr>
                <a:xfrm>
                  <a:off x="5982903" y="2289187"/>
                  <a:ext cx="45719" cy="45719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01" name="Oval 100"/>
              <p:cNvSpPr/>
              <p:nvPr/>
            </p:nvSpPr>
            <p:spPr>
              <a:xfrm>
                <a:off x="7224004" y="2054036"/>
                <a:ext cx="45719" cy="45719"/>
              </a:xfrm>
              <a:prstGeom prst="ellipse">
                <a:avLst/>
              </a:prstGeom>
              <a:solidFill>
                <a:srgbClr val="674343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7373942" y="2067175"/>
                <a:ext cx="45719" cy="45719"/>
              </a:xfrm>
              <a:prstGeom prst="ellipse">
                <a:avLst/>
              </a:prstGeom>
              <a:solidFill>
                <a:srgbClr val="674343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7443479" y="2189993"/>
                <a:ext cx="45719" cy="45719"/>
              </a:xfrm>
              <a:prstGeom prst="ellipse">
                <a:avLst/>
              </a:prstGeom>
              <a:solidFill>
                <a:srgbClr val="674343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7293826" y="2134588"/>
                <a:ext cx="45719" cy="45719"/>
              </a:xfrm>
              <a:prstGeom prst="ellipse">
                <a:avLst/>
              </a:prstGeom>
              <a:solidFill>
                <a:srgbClr val="674343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7360638" y="2244333"/>
                <a:ext cx="45719" cy="45719"/>
              </a:xfrm>
              <a:prstGeom prst="ellipse">
                <a:avLst/>
              </a:prstGeom>
              <a:solidFill>
                <a:srgbClr val="674343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7248107" y="2212852"/>
                <a:ext cx="45719" cy="45719"/>
              </a:xfrm>
              <a:prstGeom prst="ellipse">
                <a:avLst/>
              </a:prstGeom>
              <a:solidFill>
                <a:srgbClr val="674343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7378051" y="2146434"/>
                <a:ext cx="45719" cy="45719"/>
              </a:xfrm>
              <a:prstGeom prst="ellipse">
                <a:avLst/>
              </a:prstGeom>
              <a:solidFill>
                <a:srgbClr val="674343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7457089" y="2115668"/>
                <a:ext cx="45719" cy="45719"/>
              </a:xfrm>
              <a:prstGeom prst="ellipse">
                <a:avLst/>
              </a:prstGeom>
              <a:solidFill>
                <a:srgbClr val="674343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6705600" y="1961665"/>
                <a:ext cx="45719" cy="45719"/>
              </a:xfrm>
              <a:prstGeom prst="ellipse">
                <a:avLst/>
              </a:prstGeom>
              <a:solidFill>
                <a:srgbClr val="674343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6667024" y="2061180"/>
                <a:ext cx="45719" cy="45719"/>
              </a:xfrm>
              <a:prstGeom prst="ellipse">
                <a:avLst/>
              </a:prstGeom>
              <a:solidFill>
                <a:srgbClr val="674343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6769998" y="2049605"/>
                <a:ext cx="45719" cy="45719"/>
              </a:xfrm>
              <a:prstGeom prst="ellipse">
                <a:avLst/>
              </a:prstGeom>
              <a:solidFill>
                <a:srgbClr val="674343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6878407" y="2006625"/>
                <a:ext cx="45719" cy="45719"/>
              </a:xfrm>
              <a:prstGeom prst="ellipse">
                <a:avLst/>
              </a:prstGeom>
              <a:solidFill>
                <a:srgbClr val="674343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6839831" y="2106140"/>
                <a:ext cx="45719" cy="45719"/>
              </a:xfrm>
              <a:prstGeom prst="ellipse">
                <a:avLst/>
              </a:prstGeom>
              <a:solidFill>
                <a:srgbClr val="674343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6942805" y="2094565"/>
                <a:ext cx="45719" cy="45719"/>
              </a:xfrm>
              <a:prstGeom prst="ellipse">
                <a:avLst/>
              </a:prstGeom>
              <a:solidFill>
                <a:srgbClr val="674343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6791341" y="1946582"/>
                <a:ext cx="45719" cy="45719"/>
              </a:xfrm>
              <a:prstGeom prst="ellipse">
                <a:avLst/>
              </a:prstGeom>
              <a:solidFill>
                <a:srgbClr val="674343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895274" y="1932974"/>
                <a:ext cx="45719" cy="45719"/>
              </a:xfrm>
              <a:prstGeom prst="ellipse">
                <a:avLst/>
              </a:prstGeom>
              <a:solidFill>
                <a:srgbClr val="674343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Freeform 116"/>
              <p:cNvSpPr/>
              <p:nvPr/>
            </p:nvSpPr>
            <p:spPr>
              <a:xfrm rot="1153241">
                <a:off x="7370707" y="2189049"/>
                <a:ext cx="471487" cy="78271"/>
              </a:xfrm>
              <a:custGeom>
                <a:avLst/>
                <a:gdLst>
                  <a:gd name="connsiteX0" fmla="*/ 0 w 471487"/>
                  <a:gd name="connsiteY0" fmla="*/ 51283 h 78271"/>
                  <a:gd name="connsiteX1" fmla="*/ 233362 w 471487"/>
                  <a:gd name="connsiteY1" fmla="*/ 483 h 78271"/>
                  <a:gd name="connsiteX2" fmla="*/ 471487 w 471487"/>
                  <a:gd name="connsiteY2" fmla="*/ 78271 h 78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1487" h="78271">
                    <a:moveTo>
                      <a:pt x="0" y="51283"/>
                    </a:moveTo>
                    <a:cubicBezTo>
                      <a:pt x="77390" y="23634"/>
                      <a:pt x="154781" y="-4015"/>
                      <a:pt x="233362" y="483"/>
                    </a:cubicBezTo>
                    <a:cubicBezTo>
                      <a:pt x="311943" y="4981"/>
                      <a:pt x="391715" y="41626"/>
                      <a:pt x="471487" y="78271"/>
                    </a:cubicBezTo>
                  </a:path>
                </a:pathLst>
              </a:custGeom>
              <a:noFill/>
              <a:ln w="12700">
                <a:solidFill>
                  <a:srgbClr val="67434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18" name="Freeform 117"/>
              <p:cNvSpPr/>
              <p:nvPr/>
            </p:nvSpPr>
            <p:spPr>
              <a:xfrm rot="532409">
                <a:off x="7474360" y="2122251"/>
                <a:ext cx="471487" cy="78271"/>
              </a:xfrm>
              <a:custGeom>
                <a:avLst/>
                <a:gdLst>
                  <a:gd name="connsiteX0" fmla="*/ 0 w 471487"/>
                  <a:gd name="connsiteY0" fmla="*/ 51283 h 78271"/>
                  <a:gd name="connsiteX1" fmla="*/ 233362 w 471487"/>
                  <a:gd name="connsiteY1" fmla="*/ 483 h 78271"/>
                  <a:gd name="connsiteX2" fmla="*/ 471487 w 471487"/>
                  <a:gd name="connsiteY2" fmla="*/ 78271 h 78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1487" h="78271">
                    <a:moveTo>
                      <a:pt x="0" y="51283"/>
                    </a:moveTo>
                    <a:cubicBezTo>
                      <a:pt x="77390" y="23634"/>
                      <a:pt x="154781" y="-4015"/>
                      <a:pt x="233362" y="483"/>
                    </a:cubicBezTo>
                    <a:cubicBezTo>
                      <a:pt x="311943" y="4981"/>
                      <a:pt x="391715" y="41626"/>
                      <a:pt x="471487" y="78271"/>
                    </a:cubicBezTo>
                  </a:path>
                </a:pathLst>
              </a:custGeom>
              <a:noFill/>
              <a:ln w="12700">
                <a:solidFill>
                  <a:srgbClr val="67434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19" name="Freeform 118"/>
              <p:cNvSpPr/>
              <p:nvPr/>
            </p:nvSpPr>
            <p:spPr>
              <a:xfrm rot="1361984">
                <a:off x="7369155" y="2298979"/>
                <a:ext cx="351371" cy="45719"/>
              </a:xfrm>
              <a:custGeom>
                <a:avLst/>
                <a:gdLst>
                  <a:gd name="connsiteX0" fmla="*/ 0 w 471487"/>
                  <a:gd name="connsiteY0" fmla="*/ 51283 h 78271"/>
                  <a:gd name="connsiteX1" fmla="*/ 233362 w 471487"/>
                  <a:gd name="connsiteY1" fmla="*/ 483 h 78271"/>
                  <a:gd name="connsiteX2" fmla="*/ 471487 w 471487"/>
                  <a:gd name="connsiteY2" fmla="*/ 78271 h 78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1487" h="78271">
                    <a:moveTo>
                      <a:pt x="0" y="51283"/>
                    </a:moveTo>
                    <a:cubicBezTo>
                      <a:pt x="77390" y="23634"/>
                      <a:pt x="154781" y="-4015"/>
                      <a:pt x="233362" y="483"/>
                    </a:cubicBezTo>
                    <a:cubicBezTo>
                      <a:pt x="311943" y="4981"/>
                      <a:pt x="391715" y="41626"/>
                      <a:pt x="471487" y="78271"/>
                    </a:cubicBezTo>
                  </a:path>
                </a:pathLst>
              </a:custGeom>
              <a:noFill/>
              <a:ln w="12700">
                <a:solidFill>
                  <a:srgbClr val="67434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20" name="Freeform 119"/>
              <p:cNvSpPr/>
              <p:nvPr/>
            </p:nvSpPr>
            <p:spPr>
              <a:xfrm>
                <a:off x="7404224" y="2010366"/>
                <a:ext cx="444500" cy="83956"/>
              </a:xfrm>
              <a:custGeom>
                <a:avLst/>
                <a:gdLst>
                  <a:gd name="connsiteX0" fmla="*/ 0 w 444500"/>
                  <a:gd name="connsiteY0" fmla="*/ 83956 h 83956"/>
                  <a:gd name="connsiteX1" fmla="*/ 228600 w 444500"/>
                  <a:gd name="connsiteY1" fmla="*/ 2993 h 83956"/>
                  <a:gd name="connsiteX2" fmla="*/ 444500 w 444500"/>
                  <a:gd name="connsiteY2" fmla="*/ 25218 h 83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4500" h="83956">
                    <a:moveTo>
                      <a:pt x="0" y="83956"/>
                    </a:moveTo>
                    <a:cubicBezTo>
                      <a:pt x="77258" y="48369"/>
                      <a:pt x="154517" y="12783"/>
                      <a:pt x="228600" y="2993"/>
                    </a:cubicBezTo>
                    <a:cubicBezTo>
                      <a:pt x="302683" y="-6797"/>
                      <a:pt x="373591" y="9210"/>
                      <a:pt x="444500" y="25218"/>
                    </a:cubicBezTo>
                  </a:path>
                </a:pathLst>
              </a:custGeom>
              <a:noFill/>
              <a:ln w="12700">
                <a:solidFill>
                  <a:srgbClr val="67434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21" name="Freeform 120"/>
              <p:cNvSpPr/>
              <p:nvPr/>
            </p:nvSpPr>
            <p:spPr>
              <a:xfrm>
                <a:off x="6401381" y="1801096"/>
                <a:ext cx="415925" cy="170998"/>
              </a:xfrm>
              <a:custGeom>
                <a:avLst/>
                <a:gdLst>
                  <a:gd name="connsiteX0" fmla="*/ 415925 w 415925"/>
                  <a:gd name="connsiteY0" fmla="*/ 170998 h 170998"/>
                  <a:gd name="connsiteX1" fmla="*/ 187325 w 415925"/>
                  <a:gd name="connsiteY1" fmla="*/ 10661 h 170998"/>
                  <a:gd name="connsiteX2" fmla="*/ 0 w 415925"/>
                  <a:gd name="connsiteY2" fmla="*/ 28123 h 170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5925" h="170998">
                    <a:moveTo>
                      <a:pt x="415925" y="170998"/>
                    </a:moveTo>
                    <a:cubicBezTo>
                      <a:pt x="336285" y="102735"/>
                      <a:pt x="256646" y="34473"/>
                      <a:pt x="187325" y="10661"/>
                    </a:cubicBezTo>
                    <a:cubicBezTo>
                      <a:pt x="118004" y="-13151"/>
                      <a:pt x="59002" y="7486"/>
                      <a:pt x="0" y="28123"/>
                    </a:cubicBezTo>
                  </a:path>
                </a:pathLst>
              </a:custGeom>
              <a:noFill/>
              <a:ln w="12700">
                <a:solidFill>
                  <a:srgbClr val="67434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22" name="Freeform 121"/>
              <p:cNvSpPr/>
              <p:nvPr/>
            </p:nvSpPr>
            <p:spPr>
              <a:xfrm>
                <a:off x="6264856" y="1925795"/>
                <a:ext cx="460375" cy="68524"/>
              </a:xfrm>
              <a:custGeom>
                <a:avLst/>
                <a:gdLst>
                  <a:gd name="connsiteX0" fmla="*/ 460375 w 460375"/>
                  <a:gd name="connsiteY0" fmla="*/ 49474 h 68524"/>
                  <a:gd name="connsiteX1" fmla="*/ 149225 w 460375"/>
                  <a:gd name="connsiteY1" fmla="*/ 262 h 68524"/>
                  <a:gd name="connsiteX2" fmla="*/ 0 w 460375"/>
                  <a:gd name="connsiteY2" fmla="*/ 68524 h 68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375" h="68524">
                    <a:moveTo>
                      <a:pt x="460375" y="49474"/>
                    </a:moveTo>
                    <a:cubicBezTo>
                      <a:pt x="343164" y="23280"/>
                      <a:pt x="225954" y="-2913"/>
                      <a:pt x="149225" y="262"/>
                    </a:cubicBezTo>
                    <a:cubicBezTo>
                      <a:pt x="72496" y="3437"/>
                      <a:pt x="36248" y="35980"/>
                      <a:pt x="0" y="68524"/>
                    </a:cubicBezTo>
                  </a:path>
                </a:pathLst>
              </a:custGeom>
              <a:noFill/>
              <a:ln w="12700">
                <a:solidFill>
                  <a:srgbClr val="67434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23" name="Freeform 122"/>
              <p:cNvSpPr/>
              <p:nvPr/>
            </p:nvSpPr>
            <p:spPr>
              <a:xfrm>
                <a:off x="6375981" y="2035242"/>
                <a:ext cx="417513" cy="62265"/>
              </a:xfrm>
              <a:custGeom>
                <a:avLst/>
                <a:gdLst>
                  <a:gd name="connsiteX0" fmla="*/ 417513 w 417513"/>
                  <a:gd name="connsiteY0" fmla="*/ 41627 h 62265"/>
                  <a:gd name="connsiteX1" fmla="*/ 144463 w 417513"/>
                  <a:gd name="connsiteY1" fmla="*/ 352 h 62265"/>
                  <a:gd name="connsiteX2" fmla="*/ 0 w 417513"/>
                  <a:gd name="connsiteY2" fmla="*/ 62265 h 62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513" h="62265">
                    <a:moveTo>
                      <a:pt x="417513" y="41627"/>
                    </a:moveTo>
                    <a:cubicBezTo>
                      <a:pt x="315780" y="19269"/>
                      <a:pt x="214048" y="-3088"/>
                      <a:pt x="144463" y="352"/>
                    </a:cubicBezTo>
                    <a:cubicBezTo>
                      <a:pt x="74878" y="3792"/>
                      <a:pt x="37439" y="33028"/>
                      <a:pt x="0" y="62265"/>
                    </a:cubicBezTo>
                  </a:path>
                </a:pathLst>
              </a:custGeom>
              <a:noFill/>
              <a:ln w="12700">
                <a:solidFill>
                  <a:srgbClr val="67434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24" name="Freeform 123"/>
              <p:cNvSpPr/>
              <p:nvPr/>
            </p:nvSpPr>
            <p:spPr>
              <a:xfrm>
                <a:off x="6542669" y="2122731"/>
                <a:ext cx="315912" cy="82726"/>
              </a:xfrm>
              <a:custGeom>
                <a:avLst/>
                <a:gdLst>
                  <a:gd name="connsiteX0" fmla="*/ 315912 w 315912"/>
                  <a:gd name="connsiteY0" fmla="*/ 14463 h 82726"/>
                  <a:gd name="connsiteX1" fmla="*/ 84137 w 315912"/>
                  <a:gd name="connsiteY1" fmla="*/ 4938 h 82726"/>
                  <a:gd name="connsiteX2" fmla="*/ 0 w 315912"/>
                  <a:gd name="connsiteY2" fmla="*/ 82726 h 82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5912" h="82726">
                    <a:moveTo>
                      <a:pt x="315912" y="14463"/>
                    </a:moveTo>
                    <a:cubicBezTo>
                      <a:pt x="226350" y="4012"/>
                      <a:pt x="136789" y="-6439"/>
                      <a:pt x="84137" y="4938"/>
                    </a:cubicBezTo>
                    <a:cubicBezTo>
                      <a:pt x="31485" y="16315"/>
                      <a:pt x="15742" y="49520"/>
                      <a:pt x="0" y="82726"/>
                    </a:cubicBezTo>
                  </a:path>
                </a:pathLst>
              </a:custGeom>
              <a:noFill/>
              <a:ln w="12700">
                <a:solidFill>
                  <a:srgbClr val="67434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25" name="Freeform 124"/>
              <p:cNvSpPr/>
              <p:nvPr/>
            </p:nvSpPr>
            <p:spPr>
              <a:xfrm>
                <a:off x="7060054" y="1915339"/>
                <a:ext cx="126036" cy="138372"/>
              </a:xfrm>
              <a:custGeom>
                <a:avLst/>
                <a:gdLst>
                  <a:gd name="connsiteX0" fmla="*/ 11684 w 126036"/>
                  <a:gd name="connsiteY0" fmla="*/ 3558 h 138372"/>
                  <a:gd name="connsiteX1" fmla="*/ 8126 w 126036"/>
                  <a:gd name="connsiteY1" fmla="*/ 110298 h 138372"/>
                  <a:gd name="connsiteX2" fmla="*/ 50822 w 126036"/>
                  <a:gd name="connsiteY2" fmla="*/ 128087 h 138372"/>
                  <a:gd name="connsiteX3" fmla="*/ 79286 w 126036"/>
                  <a:gd name="connsiteY3" fmla="*/ 131645 h 138372"/>
                  <a:gd name="connsiteX4" fmla="*/ 125540 w 126036"/>
                  <a:gd name="connsiteY4" fmla="*/ 35580 h 138372"/>
                  <a:gd name="connsiteX5" fmla="*/ 11684 w 126036"/>
                  <a:gd name="connsiteY5" fmla="*/ 3558 h 13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036" h="138372">
                    <a:moveTo>
                      <a:pt x="11684" y="3558"/>
                    </a:moveTo>
                    <a:cubicBezTo>
                      <a:pt x="-7885" y="16011"/>
                      <a:pt x="1603" y="89543"/>
                      <a:pt x="8126" y="110298"/>
                    </a:cubicBezTo>
                    <a:cubicBezTo>
                      <a:pt x="14649" y="131053"/>
                      <a:pt x="38962" y="124529"/>
                      <a:pt x="50822" y="128087"/>
                    </a:cubicBezTo>
                    <a:cubicBezTo>
                      <a:pt x="62682" y="131645"/>
                      <a:pt x="66833" y="147063"/>
                      <a:pt x="79286" y="131645"/>
                    </a:cubicBezTo>
                    <a:cubicBezTo>
                      <a:pt x="91739" y="116227"/>
                      <a:pt x="130877" y="57521"/>
                      <a:pt x="125540" y="35580"/>
                    </a:cubicBezTo>
                    <a:cubicBezTo>
                      <a:pt x="120203" y="13639"/>
                      <a:pt x="31253" y="-8895"/>
                      <a:pt x="11684" y="3558"/>
                    </a:cubicBezTo>
                    <a:close/>
                  </a:path>
                </a:pathLst>
              </a:custGeom>
              <a:solidFill>
                <a:srgbClr val="FF99CC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4218700" y="2346906"/>
              <a:ext cx="2363495" cy="2158491"/>
              <a:chOff x="3310531" y="2191934"/>
              <a:chExt cx="2363495" cy="2158491"/>
            </a:xfrm>
          </p:grpSpPr>
          <p:grpSp>
            <p:nvGrpSpPr>
              <p:cNvPr id="21" name="Group 20"/>
              <p:cNvGrpSpPr/>
              <p:nvPr/>
            </p:nvGrpSpPr>
            <p:grpSpPr>
              <a:xfrm rot="5042835">
                <a:off x="4343765" y="2814306"/>
                <a:ext cx="570236" cy="771679"/>
                <a:chOff x="762000" y="1662233"/>
                <a:chExt cx="759597" cy="1027934"/>
              </a:xfrm>
            </p:grpSpPr>
            <p:sp>
              <p:nvSpPr>
                <p:cNvPr id="83" name="Freeform 82"/>
                <p:cNvSpPr>
                  <a:spLocks noChangeAspect="1"/>
                </p:cNvSpPr>
                <p:nvPr/>
              </p:nvSpPr>
              <p:spPr>
                <a:xfrm>
                  <a:off x="762000" y="1662233"/>
                  <a:ext cx="759597" cy="1027934"/>
                </a:xfrm>
                <a:custGeom>
                  <a:avLst/>
                  <a:gdLst>
                    <a:gd name="connsiteX0" fmla="*/ 1722489 w 3487579"/>
                    <a:gd name="connsiteY0" fmla="*/ 1 h 4713773"/>
                    <a:gd name="connsiteX1" fmla="*/ 14 w 3487579"/>
                    <a:gd name="connsiteY1" fmla="*/ 2920410 h 4713773"/>
                    <a:gd name="connsiteX2" fmla="*/ 1694135 w 3487579"/>
                    <a:gd name="connsiteY2" fmla="*/ 4713769 h 4713773"/>
                    <a:gd name="connsiteX3" fmla="*/ 3487493 w 3487579"/>
                    <a:gd name="connsiteY3" fmla="*/ 2934587 h 4713773"/>
                    <a:gd name="connsiteX4" fmla="*/ 1722489 w 3487579"/>
                    <a:gd name="connsiteY4" fmla="*/ 1 h 4713773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2489 w 3487513"/>
                    <a:gd name="connsiteY0" fmla="*/ 1 h 4720861"/>
                    <a:gd name="connsiteX1" fmla="*/ 14 w 3487513"/>
                    <a:gd name="connsiteY1" fmla="*/ 2927498 h 4720861"/>
                    <a:gd name="connsiteX2" fmla="*/ 1694135 w 3487513"/>
                    <a:gd name="connsiteY2" fmla="*/ 4720857 h 4720861"/>
                    <a:gd name="connsiteX3" fmla="*/ 3487493 w 3487513"/>
                    <a:gd name="connsiteY3" fmla="*/ 2941675 h 4720861"/>
                    <a:gd name="connsiteX4" fmla="*/ 1722489 w 3487513"/>
                    <a:gd name="connsiteY4" fmla="*/ 1 h 4720861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9393"/>
                    <a:gd name="connsiteY0" fmla="*/ 2 h 4720868"/>
                    <a:gd name="connsiteX1" fmla="*/ 592 w 3489393"/>
                    <a:gd name="connsiteY1" fmla="*/ 2927499 h 4720868"/>
                    <a:gd name="connsiteX2" fmla="*/ 1694713 w 3489393"/>
                    <a:gd name="connsiteY2" fmla="*/ 4720858 h 4720868"/>
                    <a:gd name="connsiteX3" fmla="*/ 3488071 w 3489393"/>
                    <a:gd name="connsiteY3" fmla="*/ 2941676 h 4720868"/>
                    <a:gd name="connsiteX4" fmla="*/ 1723067 w 3489393"/>
                    <a:gd name="connsiteY4" fmla="*/ 2 h 4720868"/>
                    <a:gd name="connsiteX0" fmla="*/ 1723067 w 3488483"/>
                    <a:gd name="connsiteY0" fmla="*/ 2 h 4720872"/>
                    <a:gd name="connsiteX1" fmla="*/ 592 w 3488483"/>
                    <a:gd name="connsiteY1" fmla="*/ 2927499 h 4720872"/>
                    <a:gd name="connsiteX2" fmla="*/ 1694713 w 3488483"/>
                    <a:gd name="connsiteY2" fmla="*/ 4720858 h 4720872"/>
                    <a:gd name="connsiteX3" fmla="*/ 3488071 w 3488483"/>
                    <a:gd name="connsiteY3" fmla="*/ 2941676 h 4720872"/>
                    <a:gd name="connsiteX4" fmla="*/ 1723067 w 3488483"/>
                    <a:gd name="connsiteY4" fmla="*/ 2 h 4720872"/>
                    <a:gd name="connsiteX0" fmla="*/ 1723104 w 3488545"/>
                    <a:gd name="connsiteY0" fmla="*/ 45 h 4720915"/>
                    <a:gd name="connsiteX1" fmla="*/ 629 w 3488545"/>
                    <a:gd name="connsiteY1" fmla="*/ 2927542 h 4720915"/>
                    <a:gd name="connsiteX2" fmla="*/ 1694750 w 3488545"/>
                    <a:gd name="connsiteY2" fmla="*/ 4720901 h 4720915"/>
                    <a:gd name="connsiteX3" fmla="*/ 3488108 w 3488545"/>
                    <a:gd name="connsiteY3" fmla="*/ 2941719 h 4720915"/>
                    <a:gd name="connsiteX4" fmla="*/ 1723104 w 3488545"/>
                    <a:gd name="connsiteY4" fmla="*/ 45 h 4720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88545" h="4720915">
                      <a:moveTo>
                        <a:pt x="1723104" y="45"/>
                      </a:moveTo>
                      <a:cubicBezTo>
                        <a:pt x="1070974" y="-9406"/>
                        <a:pt x="-30087" y="1467338"/>
                        <a:pt x="629" y="2927542"/>
                      </a:cubicBezTo>
                      <a:cubicBezTo>
                        <a:pt x="31345" y="4387746"/>
                        <a:pt x="1113503" y="4718538"/>
                        <a:pt x="1694750" y="4720901"/>
                      </a:cubicBezTo>
                      <a:cubicBezTo>
                        <a:pt x="2275997" y="4723264"/>
                        <a:pt x="3462117" y="4430277"/>
                        <a:pt x="3488108" y="2941719"/>
                      </a:cubicBezTo>
                      <a:cubicBezTo>
                        <a:pt x="3514099" y="1453161"/>
                        <a:pt x="2375234" y="9496"/>
                        <a:pt x="1723104" y="45"/>
                      </a:cubicBezTo>
                      <a:close/>
                    </a:path>
                  </a:pathLst>
                </a:custGeom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84" name="Freeform 83"/>
                <p:cNvSpPr>
                  <a:spLocks noChangeAspect="1"/>
                </p:cNvSpPr>
                <p:nvPr/>
              </p:nvSpPr>
              <p:spPr>
                <a:xfrm>
                  <a:off x="1066800" y="1662243"/>
                  <a:ext cx="448826" cy="1027924"/>
                </a:xfrm>
                <a:custGeom>
                  <a:avLst/>
                  <a:gdLst>
                    <a:gd name="connsiteX0" fmla="*/ 64418 w 448826"/>
                    <a:gd name="connsiteY0" fmla="*/ 0 h 1027924"/>
                    <a:gd name="connsiteX1" fmla="*/ 448731 w 448826"/>
                    <a:gd name="connsiteY1" fmla="*/ 640521 h 1027924"/>
                    <a:gd name="connsiteX2" fmla="*/ 58245 w 448826"/>
                    <a:gd name="connsiteY2" fmla="*/ 1027921 h 1027924"/>
                    <a:gd name="connsiteX3" fmla="*/ 6332 w 448826"/>
                    <a:gd name="connsiteY3" fmla="*/ 1024035 h 1027924"/>
                    <a:gd name="connsiteX4" fmla="*/ 0 w 448826"/>
                    <a:gd name="connsiteY4" fmla="*/ 1022660 h 1027924"/>
                    <a:gd name="connsiteX5" fmla="*/ 5180 w 448826"/>
                    <a:gd name="connsiteY5" fmla="*/ 1023048 h 1027924"/>
                    <a:gd name="connsiteX6" fmla="*/ 392424 w 448826"/>
                    <a:gd name="connsiteY6" fmla="*/ 638866 h 1027924"/>
                    <a:gd name="connsiteX7" fmla="*/ 68339 w 448826"/>
                    <a:gd name="connsiteY7" fmla="*/ 18360 h 1027924"/>
                    <a:gd name="connsiteX8" fmla="*/ 29605 w 448826"/>
                    <a:gd name="connsiteY8" fmla="*/ 8380 h 1027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8826" h="1027924">
                      <a:moveTo>
                        <a:pt x="64418" y="0"/>
                      </a:moveTo>
                      <a:cubicBezTo>
                        <a:pt x="206413" y="2058"/>
                        <a:pt x="454390" y="316402"/>
                        <a:pt x="448731" y="640521"/>
                      </a:cubicBezTo>
                      <a:cubicBezTo>
                        <a:pt x="443072" y="964641"/>
                        <a:pt x="184806" y="1028436"/>
                        <a:pt x="58245" y="1027921"/>
                      </a:cubicBezTo>
                      <a:cubicBezTo>
                        <a:pt x="42424" y="1027857"/>
                        <a:pt x="24900" y="1026675"/>
                        <a:pt x="6332" y="1024035"/>
                      </a:cubicBezTo>
                      <a:lnTo>
                        <a:pt x="0" y="1022660"/>
                      </a:lnTo>
                      <a:lnTo>
                        <a:pt x="5180" y="1023048"/>
                      </a:lnTo>
                      <a:cubicBezTo>
                        <a:pt x="130690" y="1023558"/>
                        <a:pt x="386812" y="960293"/>
                        <a:pt x="392424" y="638866"/>
                      </a:cubicBezTo>
                      <a:cubicBezTo>
                        <a:pt x="397335" y="357617"/>
                        <a:pt x="209668" y="83789"/>
                        <a:pt x="68339" y="18360"/>
                      </a:cubicBezTo>
                      <a:lnTo>
                        <a:pt x="29605" y="838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  <a:alpha val="2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85" name="Oval 84"/>
                <p:cNvSpPr/>
                <p:nvPr/>
              </p:nvSpPr>
              <p:spPr>
                <a:xfrm rot="1382746">
                  <a:off x="842815" y="1759422"/>
                  <a:ext cx="347146" cy="537215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86" name="Oval 85"/>
                <p:cNvSpPr/>
                <p:nvPr/>
              </p:nvSpPr>
              <p:spPr>
                <a:xfrm rot="1382746">
                  <a:off x="874273" y="1813651"/>
                  <a:ext cx="193205" cy="353383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87" name="Oval 86"/>
                <p:cNvSpPr/>
                <p:nvPr/>
              </p:nvSpPr>
              <p:spPr>
                <a:xfrm rot="1382746">
                  <a:off x="908422" y="1852082"/>
                  <a:ext cx="60725" cy="170880"/>
                </a:xfrm>
                <a:prstGeom prst="ellipse">
                  <a:avLst/>
                </a:prstGeom>
                <a:solidFill>
                  <a:schemeClr val="bg1">
                    <a:alpha val="6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 rot="17615623">
                <a:off x="3844501" y="2771224"/>
                <a:ext cx="570236" cy="771679"/>
                <a:chOff x="762000" y="1662233"/>
                <a:chExt cx="759597" cy="1027934"/>
              </a:xfrm>
            </p:grpSpPr>
            <p:sp>
              <p:nvSpPr>
                <p:cNvPr id="78" name="Freeform 77"/>
                <p:cNvSpPr>
                  <a:spLocks noChangeAspect="1"/>
                </p:cNvSpPr>
                <p:nvPr/>
              </p:nvSpPr>
              <p:spPr>
                <a:xfrm>
                  <a:off x="762000" y="1662233"/>
                  <a:ext cx="759597" cy="1027934"/>
                </a:xfrm>
                <a:custGeom>
                  <a:avLst/>
                  <a:gdLst>
                    <a:gd name="connsiteX0" fmla="*/ 1722489 w 3487579"/>
                    <a:gd name="connsiteY0" fmla="*/ 1 h 4713773"/>
                    <a:gd name="connsiteX1" fmla="*/ 14 w 3487579"/>
                    <a:gd name="connsiteY1" fmla="*/ 2920410 h 4713773"/>
                    <a:gd name="connsiteX2" fmla="*/ 1694135 w 3487579"/>
                    <a:gd name="connsiteY2" fmla="*/ 4713769 h 4713773"/>
                    <a:gd name="connsiteX3" fmla="*/ 3487493 w 3487579"/>
                    <a:gd name="connsiteY3" fmla="*/ 2934587 h 4713773"/>
                    <a:gd name="connsiteX4" fmla="*/ 1722489 w 3487579"/>
                    <a:gd name="connsiteY4" fmla="*/ 1 h 4713773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2489 w 3487513"/>
                    <a:gd name="connsiteY0" fmla="*/ 1 h 4720861"/>
                    <a:gd name="connsiteX1" fmla="*/ 14 w 3487513"/>
                    <a:gd name="connsiteY1" fmla="*/ 2927498 h 4720861"/>
                    <a:gd name="connsiteX2" fmla="*/ 1694135 w 3487513"/>
                    <a:gd name="connsiteY2" fmla="*/ 4720857 h 4720861"/>
                    <a:gd name="connsiteX3" fmla="*/ 3487493 w 3487513"/>
                    <a:gd name="connsiteY3" fmla="*/ 2941675 h 4720861"/>
                    <a:gd name="connsiteX4" fmla="*/ 1722489 w 3487513"/>
                    <a:gd name="connsiteY4" fmla="*/ 1 h 4720861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9393"/>
                    <a:gd name="connsiteY0" fmla="*/ 2 h 4720868"/>
                    <a:gd name="connsiteX1" fmla="*/ 592 w 3489393"/>
                    <a:gd name="connsiteY1" fmla="*/ 2927499 h 4720868"/>
                    <a:gd name="connsiteX2" fmla="*/ 1694713 w 3489393"/>
                    <a:gd name="connsiteY2" fmla="*/ 4720858 h 4720868"/>
                    <a:gd name="connsiteX3" fmla="*/ 3488071 w 3489393"/>
                    <a:gd name="connsiteY3" fmla="*/ 2941676 h 4720868"/>
                    <a:gd name="connsiteX4" fmla="*/ 1723067 w 3489393"/>
                    <a:gd name="connsiteY4" fmla="*/ 2 h 4720868"/>
                    <a:gd name="connsiteX0" fmla="*/ 1723067 w 3488483"/>
                    <a:gd name="connsiteY0" fmla="*/ 2 h 4720872"/>
                    <a:gd name="connsiteX1" fmla="*/ 592 w 3488483"/>
                    <a:gd name="connsiteY1" fmla="*/ 2927499 h 4720872"/>
                    <a:gd name="connsiteX2" fmla="*/ 1694713 w 3488483"/>
                    <a:gd name="connsiteY2" fmla="*/ 4720858 h 4720872"/>
                    <a:gd name="connsiteX3" fmla="*/ 3488071 w 3488483"/>
                    <a:gd name="connsiteY3" fmla="*/ 2941676 h 4720872"/>
                    <a:gd name="connsiteX4" fmla="*/ 1723067 w 3488483"/>
                    <a:gd name="connsiteY4" fmla="*/ 2 h 4720872"/>
                    <a:gd name="connsiteX0" fmla="*/ 1723104 w 3488545"/>
                    <a:gd name="connsiteY0" fmla="*/ 45 h 4720915"/>
                    <a:gd name="connsiteX1" fmla="*/ 629 w 3488545"/>
                    <a:gd name="connsiteY1" fmla="*/ 2927542 h 4720915"/>
                    <a:gd name="connsiteX2" fmla="*/ 1694750 w 3488545"/>
                    <a:gd name="connsiteY2" fmla="*/ 4720901 h 4720915"/>
                    <a:gd name="connsiteX3" fmla="*/ 3488108 w 3488545"/>
                    <a:gd name="connsiteY3" fmla="*/ 2941719 h 4720915"/>
                    <a:gd name="connsiteX4" fmla="*/ 1723104 w 3488545"/>
                    <a:gd name="connsiteY4" fmla="*/ 45 h 4720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88545" h="4720915">
                      <a:moveTo>
                        <a:pt x="1723104" y="45"/>
                      </a:moveTo>
                      <a:cubicBezTo>
                        <a:pt x="1070974" y="-9406"/>
                        <a:pt x="-30087" y="1467338"/>
                        <a:pt x="629" y="2927542"/>
                      </a:cubicBezTo>
                      <a:cubicBezTo>
                        <a:pt x="31345" y="4387746"/>
                        <a:pt x="1113503" y="4718538"/>
                        <a:pt x="1694750" y="4720901"/>
                      </a:cubicBezTo>
                      <a:cubicBezTo>
                        <a:pt x="2275997" y="4723264"/>
                        <a:pt x="3462117" y="4430277"/>
                        <a:pt x="3488108" y="2941719"/>
                      </a:cubicBezTo>
                      <a:cubicBezTo>
                        <a:pt x="3514099" y="1453161"/>
                        <a:pt x="2375234" y="9496"/>
                        <a:pt x="1723104" y="45"/>
                      </a:cubicBezTo>
                      <a:close/>
                    </a:path>
                  </a:pathLst>
                </a:custGeom>
                <a:blipFill dpi="0" rotWithShape="1">
                  <a:blip r:embed="rId4" cstate="print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79" name="Freeform 78"/>
                <p:cNvSpPr>
                  <a:spLocks noChangeAspect="1"/>
                </p:cNvSpPr>
                <p:nvPr/>
              </p:nvSpPr>
              <p:spPr>
                <a:xfrm>
                  <a:off x="1066800" y="1662243"/>
                  <a:ext cx="448826" cy="1027924"/>
                </a:xfrm>
                <a:custGeom>
                  <a:avLst/>
                  <a:gdLst>
                    <a:gd name="connsiteX0" fmla="*/ 64418 w 448826"/>
                    <a:gd name="connsiteY0" fmla="*/ 0 h 1027924"/>
                    <a:gd name="connsiteX1" fmla="*/ 448731 w 448826"/>
                    <a:gd name="connsiteY1" fmla="*/ 640521 h 1027924"/>
                    <a:gd name="connsiteX2" fmla="*/ 58245 w 448826"/>
                    <a:gd name="connsiteY2" fmla="*/ 1027921 h 1027924"/>
                    <a:gd name="connsiteX3" fmla="*/ 6332 w 448826"/>
                    <a:gd name="connsiteY3" fmla="*/ 1024035 h 1027924"/>
                    <a:gd name="connsiteX4" fmla="*/ 0 w 448826"/>
                    <a:gd name="connsiteY4" fmla="*/ 1022660 h 1027924"/>
                    <a:gd name="connsiteX5" fmla="*/ 5180 w 448826"/>
                    <a:gd name="connsiteY5" fmla="*/ 1023048 h 1027924"/>
                    <a:gd name="connsiteX6" fmla="*/ 392424 w 448826"/>
                    <a:gd name="connsiteY6" fmla="*/ 638866 h 1027924"/>
                    <a:gd name="connsiteX7" fmla="*/ 68339 w 448826"/>
                    <a:gd name="connsiteY7" fmla="*/ 18360 h 1027924"/>
                    <a:gd name="connsiteX8" fmla="*/ 29605 w 448826"/>
                    <a:gd name="connsiteY8" fmla="*/ 8380 h 1027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8826" h="1027924">
                      <a:moveTo>
                        <a:pt x="64418" y="0"/>
                      </a:moveTo>
                      <a:cubicBezTo>
                        <a:pt x="206413" y="2058"/>
                        <a:pt x="454390" y="316402"/>
                        <a:pt x="448731" y="640521"/>
                      </a:cubicBezTo>
                      <a:cubicBezTo>
                        <a:pt x="443072" y="964641"/>
                        <a:pt x="184806" y="1028436"/>
                        <a:pt x="58245" y="1027921"/>
                      </a:cubicBezTo>
                      <a:cubicBezTo>
                        <a:pt x="42424" y="1027857"/>
                        <a:pt x="24900" y="1026675"/>
                        <a:pt x="6332" y="1024035"/>
                      </a:cubicBezTo>
                      <a:lnTo>
                        <a:pt x="0" y="1022660"/>
                      </a:lnTo>
                      <a:lnTo>
                        <a:pt x="5180" y="1023048"/>
                      </a:lnTo>
                      <a:cubicBezTo>
                        <a:pt x="130690" y="1023558"/>
                        <a:pt x="386812" y="960293"/>
                        <a:pt x="392424" y="638866"/>
                      </a:cubicBezTo>
                      <a:cubicBezTo>
                        <a:pt x="397335" y="357617"/>
                        <a:pt x="209668" y="83789"/>
                        <a:pt x="68339" y="18360"/>
                      </a:cubicBezTo>
                      <a:lnTo>
                        <a:pt x="29605" y="838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  <a:alpha val="2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80" name="Oval 79"/>
                <p:cNvSpPr/>
                <p:nvPr/>
              </p:nvSpPr>
              <p:spPr>
                <a:xfrm rot="1382746">
                  <a:off x="842815" y="1759422"/>
                  <a:ext cx="347146" cy="537215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81" name="Oval 80"/>
                <p:cNvSpPr/>
                <p:nvPr/>
              </p:nvSpPr>
              <p:spPr>
                <a:xfrm rot="1382746">
                  <a:off x="874273" y="1813651"/>
                  <a:ext cx="193205" cy="353383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82" name="Oval 81"/>
                <p:cNvSpPr/>
                <p:nvPr/>
              </p:nvSpPr>
              <p:spPr>
                <a:xfrm rot="1382746">
                  <a:off x="908422" y="1852082"/>
                  <a:ext cx="60725" cy="170880"/>
                </a:xfrm>
                <a:prstGeom prst="ellipse">
                  <a:avLst/>
                </a:prstGeom>
                <a:solidFill>
                  <a:schemeClr val="bg1">
                    <a:alpha val="6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>
                <a:off x="4029183" y="2836003"/>
                <a:ext cx="570236" cy="771679"/>
                <a:chOff x="762000" y="1662233"/>
                <a:chExt cx="759597" cy="1027934"/>
              </a:xfrm>
            </p:grpSpPr>
            <p:sp>
              <p:nvSpPr>
                <p:cNvPr id="73" name="Freeform 72"/>
                <p:cNvSpPr>
                  <a:spLocks noChangeAspect="1"/>
                </p:cNvSpPr>
                <p:nvPr/>
              </p:nvSpPr>
              <p:spPr>
                <a:xfrm>
                  <a:off x="762000" y="1662233"/>
                  <a:ext cx="759597" cy="1027934"/>
                </a:xfrm>
                <a:custGeom>
                  <a:avLst/>
                  <a:gdLst>
                    <a:gd name="connsiteX0" fmla="*/ 1722489 w 3487579"/>
                    <a:gd name="connsiteY0" fmla="*/ 1 h 4713773"/>
                    <a:gd name="connsiteX1" fmla="*/ 14 w 3487579"/>
                    <a:gd name="connsiteY1" fmla="*/ 2920410 h 4713773"/>
                    <a:gd name="connsiteX2" fmla="*/ 1694135 w 3487579"/>
                    <a:gd name="connsiteY2" fmla="*/ 4713769 h 4713773"/>
                    <a:gd name="connsiteX3" fmla="*/ 3487493 w 3487579"/>
                    <a:gd name="connsiteY3" fmla="*/ 2934587 h 4713773"/>
                    <a:gd name="connsiteX4" fmla="*/ 1722489 w 3487579"/>
                    <a:gd name="connsiteY4" fmla="*/ 1 h 4713773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2489 w 3487513"/>
                    <a:gd name="connsiteY0" fmla="*/ 1 h 4720861"/>
                    <a:gd name="connsiteX1" fmla="*/ 14 w 3487513"/>
                    <a:gd name="connsiteY1" fmla="*/ 2927498 h 4720861"/>
                    <a:gd name="connsiteX2" fmla="*/ 1694135 w 3487513"/>
                    <a:gd name="connsiteY2" fmla="*/ 4720857 h 4720861"/>
                    <a:gd name="connsiteX3" fmla="*/ 3487493 w 3487513"/>
                    <a:gd name="connsiteY3" fmla="*/ 2941675 h 4720861"/>
                    <a:gd name="connsiteX4" fmla="*/ 1722489 w 3487513"/>
                    <a:gd name="connsiteY4" fmla="*/ 1 h 4720861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9393"/>
                    <a:gd name="connsiteY0" fmla="*/ 2 h 4720868"/>
                    <a:gd name="connsiteX1" fmla="*/ 592 w 3489393"/>
                    <a:gd name="connsiteY1" fmla="*/ 2927499 h 4720868"/>
                    <a:gd name="connsiteX2" fmla="*/ 1694713 w 3489393"/>
                    <a:gd name="connsiteY2" fmla="*/ 4720858 h 4720868"/>
                    <a:gd name="connsiteX3" fmla="*/ 3488071 w 3489393"/>
                    <a:gd name="connsiteY3" fmla="*/ 2941676 h 4720868"/>
                    <a:gd name="connsiteX4" fmla="*/ 1723067 w 3489393"/>
                    <a:gd name="connsiteY4" fmla="*/ 2 h 4720868"/>
                    <a:gd name="connsiteX0" fmla="*/ 1723067 w 3488483"/>
                    <a:gd name="connsiteY0" fmla="*/ 2 h 4720872"/>
                    <a:gd name="connsiteX1" fmla="*/ 592 w 3488483"/>
                    <a:gd name="connsiteY1" fmla="*/ 2927499 h 4720872"/>
                    <a:gd name="connsiteX2" fmla="*/ 1694713 w 3488483"/>
                    <a:gd name="connsiteY2" fmla="*/ 4720858 h 4720872"/>
                    <a:gd name="connsiteX3" fmla="*/ 3488071 w 3488483"/>
                    <a:gd name="connsiteY3" fmla="*/ 2941676 h 4720872"/>
                    <a:gd name="connsiteX4" fmla="*/ 1723067 w 3488483"/>
                    <a:gd name="connsiteY4" fmla="*/ 2 h 4720872"/>
                    <a:gd name="connsiteX0" fmla="*/ 1723104 w 3488545"/>
                    <a:gd name="connsiteY0" fmla="*/ 45 h 4720915"/>
                    <a:gd name="connsiteX1" fmla="*/ 629 w 3488545"/>
                    <a:gd name="connsiteY1" fmla="*/ 2927542 h 4720915"/>
                    <a:gd name="connsiteX2" fmla="*/ 1694750 w 3488545"/>
                    <a:gd name="connsiteY2" fmla="*/ 4720901 h 4720915"/>
                    <a:gd name="connsiteX3" fmla="*/ 3488108 w 3488545"/>
                    <a:gd name="connsiteY3" fmla="*/ 2941719 h 4720915"/>
                    <a:gd name="connsiteX4" fmla="*/ 1723104 w 3488545"/>
                    <a:gd name="connsiteY4" fmla="*/ 45 h 4720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88545" h="4720915">
                      <a:moveTo>
                        <a:pt x="1723104" y="45"/>
                      </a:moveTo>
                      <a:cubicBezTo>
                        <a:pt x="1070974" y="-9406"/>
                        <a:pt x="-30087" y="1467338"/>
                        <a:pt x="629" y="2927542"/>
                      </a:cubicBezTo>
                      <a:cubicBezTo>
                        <a:pt x="31345" y="4387746"/>
                        <a:pt x="1113503" y="4718538"/>
                        <a:pt x="1694750" y="4720901"/>
                      </a:cubicBezTo>
                      <a:cubicBezTo>
                        <a:pt x="2275997" y="4723264"/>
                        <a:pt x="3462117" y="4430277"/>
                        <a:pt x="3488108" y="2941719"/>
                      </a:cubicBezTo>
                      <a:cubicBezTo>
                        <a:pt x="3514099" y="1453161"/>
                        <a:pt x="2375234" y="9496"/>
                        <a:pt x="1723104" y="45"/>
                      </a:cubicBezTo>
                      <a:close/>
                    </a:path>
                  </a:pathLst>
                </a:custGeom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74" name="Freeform 73"/>
                <p:cNvSpPr>
                  <a:spLocks noChangeAspect="1"/>
                </p:cNvSpPr>
                <p:nvPr/>
              </p:nvSpPr>
              <p:spPr>
                <a:xfrm>
                  <a:off x="1066800" y="1662243"/>
                  <a:ext cx="448826" cy="1027924"/>
                </a:xfrm>
                <a:custGeom>
                  <a:avLst/>
                  <a:gdLst>
                    <a:gd name="connsiteX0" fmla="*/ 64418 w 448826"/>
                    <a:gd name="connsiteY0" fmla="*/ 0 h 1027924"/>
                    <a:gd name="connsiteX1" fmla="*/ 448731 w 448826"/>
                    <a:gd name="connsiteY1" fmla="*/ 640521 h 1027924"/>
                    <a:gd name="connsiteX2" fmla="*/ 58245 w 448826"/>
                    <a:gd name="connsiteY2" fmla="*/ 1027921 h 1027924"/>
                    <a:gd name="connsiteX3" fmla="*/ 6332 w 448826"/>
                    <a:gd name="connsiteY3" fmla="*/ 1024035 h 1027924"/>
                    <a:gd name="connsiteX4" fmla="*/ 0 w 448826"/>
                    <a:gd name="connsiteY4" fmla="*/ 1022660 h 1027924"/>
                    <a:gd name="connsiteX5" fmla="*/ 5180 w 448826"/>
                    <a:gd name="connsiteY5" fmla="*/ 1023048 h 1027924"/>
                    <a:gd name="connsiteX6" fmla="*/ 392424 w 448826"/>
                    <a:gd name="connsiteY6" fmla="*/ 638866 h 1027924"/>
                    <a:gd name="connsiteX7" fmla="*/ 68339 w 448826"/>
                    <a:gd name="connsiteY7" fmla="*/ 18360 h 1027924"/>
                    <a:gd name="connsiteX8" fmla="*/ 29605 w 448826"/>
                    <a:gd name="connsiteY8" fmla="*/ 8380 h 1027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8826" h="1027924">
                      <a:moveTo>
                        <a:pt x="64418" y="0"/>
                      </a:moveTo>
                      <a:cubicBezTo>
                        <a:pt x="206413" y="2058"/>
                        <a:pt x="454390" y="316402"/>
                        <a:pt x="448731" y="640521"/>
                      </a:cubicBezTo>
                      <a:cubicBezTo>
                        <a:pt x="443072" y="964641"/>
                        <a:pt x="184806" y="1028436"/>
                        <a:pt x="58245" y="1027921"/>
                      </a:cubicBezTo>
                      <a:cubicBezTo>
                        <a:pt x="42424" y="1027857"/>
                        <a:pt x="24900" y="1026675"/>
                        <a:pt x="6332" y="1024035"/>
                      </a:cubicBezTo>
                      <a:lnTo>
                        <a:pt x="0" y="1022660"/>
                      </a:lnTo>
                      <a:lnTo>
                        <a:pt x="5180" y="1023048"/>
                      </a:lnTo>
                      <a:cubicBezTo>
                        <a:pt x="130690" y="1023558"/>
                        <a:pt x="386812" y="960293"/>
                        <a:pt x="392424" y="638866"/>
                      </a:cubicBezTo>
                      <a:cubicBezTo>
                        <a:pt x="397335" y="357617"/>
                        <a:pt x="209668" y="83789"/>
                        <a:pt x="68339" y="18360"/>
                      </a:cubicBezTo>
                      <a:lnTo>
                        <a:pt x="29605" y="838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  <a:alpha val="2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75" name="Oval 74"/>
                <p:cNvSpPr/>
                <p:nvPr/>
              </p:nvSpPr>
              <p:spPr>
                <a:xfrm rot="1382746">
                  <a:off x="842815" y="1759422"/>
                  <a:ext cx="347146" cy="537215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76" name="Oval 75"/>
                <p:cNvSpPr/>
                <p:nvPr/>
              </p:nvSpPr>
              <p:spPr>
                <a:xfrm rot="1382746">
                  <a:off x="874273" y="1813651"/>
                  <a:ext cx="193205" cy="353383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 rot="1382746">
                  <a:off x="908422" y="1852082"/>
                  <a:ext cx="60725" cy="170880"/>
                </a:xfrm>
                <a:prstGeom prst="ellipse">
                  <a:avLst/>
                </a:prstGeom>
                <a:solidFill>
                  <a:schemeClr val="bg1">
                    <a:alpha val="6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</p:grpSp>
          <p:grpSp>
            <p:nvGrpSpPr>
              <p:cNvPr id="24" name="Group 23"/>
              <p:cNvGrpSpPr/>
              <p:nvPr/>
            </p:nvGrpSpPr>
            <p:grpSpPr>
              <a:xfrm rot="20277872">
                <a:off x="3559074" y="2888159"/>
                <a:ext cx="570236" cy="771679"/>
                <a:chOff x="762000" y="1662233"/>
                <a:chExt cx="759597" cy="1027934"/>
              </a:xfrm>
            </p:grpSpPr>
            <p:sp>
              <p:nvSpPr>
                <p:cNvPr id="68" name="Freeform 67"/>
                <p:cNvSpPr>
                  <a:spLocks noChangeAspect="1"/>
                </p:cNvSpPr>
                <p:nvPr/>
              </p:nvSpPr>
              <p:spPr>
                <a:xfrm>
                  <a:off x="762000" y="1662233"/>
                  <a:ext cx="759597" cy="1027934"/>
                </a:xfrm>
                <a:custGeom>
                  <a:avLst/>
                  <a:gdLst>
                    <a:gd name="connsiteX0" fmla="*/ 1722489 w 3487579"/>
                    <a:gd name="connsiteY0" fmla="*/ 1 h 4713773"/>
                    <a:gd name="connsiteX1" fmla="*/ 14 w 3487579"/>
                    <a:gd name="connsiteY1" fmla="*/ 2920410 h 4713773"/>
                    <a:gd name="connsiteX2" fmla="*/ 1694135 w 3487579"/>
                    <a:gd name="connsiteY2" fmla="*/ 4713769 h 4713773"/>
                    <a:gd name="connsiteX3" fmla="*/ 3487493 w 3487579"/>
                    <a:gd name="connsiteY3" fmla="*/ 2934587 h 4713773"/>
                    <a:gd name="connsiteX4" fmla="*/ 1722489 w 3487579"/>
                    <a:gd name="connsiteY4" fmla="*/ 1 h 4713773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2489 w 3487513"/>
                    <a:gd name="connsiteY0" fmla="*/ 1 h 4720861"/>
                    <a:gd name="connsiteX1" fmla="*/ 14 w 3487513"/>
                    <a:gd name="connsiteY1" fmla="*/ 2927498 h 4720861"/>
                    <a:gd name="connsiteX2" fmla="*/ 1694135 w 3487513"/>
                    <a:gd name="connsiteY2" fmla="*/ 4720857 h 4720861"/>
                    <a:gd name="connsiteX3" fmla="*/ 3487493 w 3487513"/>
                    <a:gd name="connsiteY3" fmla="*/ 2941675 h 4720861"/>
                    <a:gd name="connsiteX4" fmla="*/ 1722489 w 3487513"/>
                    <a:gd name="connsiteY4" fmla="*/ 1 h 4720861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9393"/>
                    <a:gd name="connsiteY0" fmla="*/ 2 h 4720868"/>
                    <a:gd name="connsiteX1" fmla="*/ 592 w 3489393"/>
                    <a:gd name="connsiteY1" fmla="*/ 2927499 h 4720868"/>
                    <a:gd name="connsiteX2" fmla="*/ 1694713 w 3489393"/>
                    <a:gd name="connsiteY2" fmla="*/ 4720858 h 4720868"/>
                    <a:gd name="connsiteX3" fmla="*/ 3488071 w 3489393"/>
                    <a:gd name="connsiteY3" fmla="*/ 2941676 h 4720868"/>
                    <a:gd name="connsiteX4" fmla="*/ 1723067 w 3489393"/>
                    <a:gd name="connsiteY4" fmla="*/ 2 h 4720868"/>
                    <a:gd name="connsiteX0" fmla="*/ 1723067 w 3488483"/>
                    <a:gd name="connsiteY0" fmla="*/ 2 h 4720872"/>
                    <a:gd name="connsiteX1" fmla="*/ 592 w 3488483"/>
                    <a:gd name="connsiteY1" fmla="*/ 2927499 h 4720872"/>
                    <a:gd name="connsiteX2" fmla="*/ 1694713 w 3488483"/>
                    <a:gd name="connsiteY2" fmla="*/ 4720858 h 4720872"/>
                    <a:gd name="connsiteX3" fmla="*/ 3488071 w 3488483"/>
                    <a:gd name="connsiteY3" fmla="*/ 2941676 h 4720872"/>
                    <a:gd name="connsiteX4" fmla="*/ 1723067 w 3488483"/>
                    <a:gd name="connsiteY4" fmla="*/ 2 h 4720872"/>
                    <a:gd name="connsiteX0" fmla="*/ 1723104 w 3488545"/>
                    <a:gd name="connsiteY0" fmla="*/ 45 h 4720915"/>
                    <a:gd name="connsiteX1" fmla="*/ 629 w 3488545"/>
                    <a:gd name="connsiteY1" fmla="*/ 2927542 h 4720915"/>
                    <a:gd name="connsiteX2" fmla="*/ 1694750 w 3488545"/>
                    <a:gd name="connsiteY2" fmla="*/ 4720901 h 4720915"/>
                    <a:gd name="connsiteX3" fmla="*/ 3488108 w 3488545"/>
                    <a:gd name="connsiteY3" fmla="*/ 2941719 h 4720915"/>
                    <a:gd name="connsiteX4" fmla="*/ 1723104 w 3488545"/>
                    <a:gd name="connsiteY4" fmla="*/ 45 h 4720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88545" h="4720915">
                      <a:moveTo>
                        <a:pt x="1723104" y="45"/>
                      </a:moveTo>
                      <a:cubicBezTo>
                        <a:pt x="1070974" y="-9406"/>
                        <a:pt x="-30087" y="1467338"/>
                        <a:pt x="629" y="2927542"/>
                      </a:cubicBezTo>
                      <a:cubicBezTo>
                        <a:pt x="31345" y="4387746"/>
                        <a:pt x="1113503" y="4718538"/>
                        <a:pt x="1694750" y="4720901"/>
                      </a:cubicBezTo>
                      <a:cubicBezTo>
                        <a:pt x="2275997" y="4723264"/>
                        <a:pt x="3462117" y="4430277"/>
                        <a:pt x="3488108" y="2941719"/>
                      </a:cubicBezTo>
                      <a:cubicBezTo>
                        <a:pt x="3514099" y="1453161"/>
                        <a:pt x="2375234" y="9496"/>
                        <a:pt x="1723104" y="45"/>
                      </a:cubicBezTo>
                      <a:close/>
                    </a:path>
                  </a:pathLst>
                </a:custGeom>
                <a:blipFill dpi="0" rotWithShape="1">
                  <a:blip r:embed="rId6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69" name="Freeform 68"/>
                <p:cNvSpPr>
                  <a:spLocks noChangeAspect="1"/>
                </p:cNvSpPr>
                <p:nvPr/>
              </p:nvSpPr>
              <p:spPr>
                <a:xfrm>
                  <a:off x="1066800" y="1662243"/>
                  <a:ext cx="448826" cy="1027924"/>
                </a:xfrm>
                <a:custGeom>
                  <a:avLst/>
                  <a:gdLst>
                    <a:gd name="connsiteX0" fmla="*/ 64418 w 448826"/>
                    <a:gd name="connsiteY0" fmla="*/ 0 h 1027924"/>
                    <a:gd name="connsiteX1" fmla="*/ 448731 w 448826"/>
                    <a:gd name="connsiteY1" fmla="*/ 640521 h 1027924"/>
                    <a:gd name="connsiteX2" fmla="*/ 58245 w 448826"/>
                    <a:gd name="connsiteY2" fmla="*/ 1027921 h 1027924"/>
                    <a:gd name="connsiteX3" fmla="*/ 6332 w 448826"/>
                    <a:gd name="connsiteY3" fmla="*/ 1024035 h 1027924"/>
                    <a:gd name="connsiteX4" fmla="*/ 0 w 448826"/>
                    <a:gd name="connsiteY4" fmla="*/ 1022660 h 1027924"/>
                    <a:gd name="connsiteX5" fmla="*/ 5180 w 448826"/>
                    <a:gd name="connsiteY5" fmla="*/ 1023048 h 1027924"/>
                    <a:gd name="connsiteX6" fmla="*/ 392424 w 448826"/>
                    <a:gd name="connsiteY6" fmla="*/ 638866 h 1027924"/>
                    <a:gd name="connsiteX7" fmla="*/ 68339 w 448826"/>
                    <a:gd name="connsiteY7" fmla="*/ 18360 h 1027924"/>
                    <a:gd name="connsiteX8" fmla="*/ 29605 w 448826"/>
                    <a:gd name="connsiteY8" fmla="*/ 8380 h 1027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8826" h="1027924">
                      <a:moveTo>
                        <a:pt x="64418" y="0"/>
                      </a:moveTo>
                      <a:cubicBezTo>
                        <a:pt x="206413" y="2058"/>
                        <a:pt x="454390" y="316402"/>
                        <a:pt x="448731" y="640521"/>
                      </a:cubicBezTo>
                      <a:cubicBezTo>
                        <a:pt x="443072" y="964641"/>
                        <a:pt x="184806" y="1028436"/>
                        <a:pt x="58245" y="1027921"/>
                      </a:cubicBezTo>
                      <a:cubicBezTo>
                        <a:pt x="42424" y="1027857"/>
                        <a:pt x="24900" y="1026675"/>
                        <a:pt x="6332" y="1024035"/>
                      </a:cubicBezTo>
                      <a:lnTo>
                        <a:pt x="0" y="1022660"/>
                      </a:lnTo>
                      <a:lnTo>
                        <a:pt x="5180" y="1023048"/>
                      </a:lnTo>
                      <a:cubicBezTo>
                        <a:pt x="130690" y="1023558"/>
                        <a:pt x="386812" y="960293"/>
                        <a:pt x="392424" y="638866"/>
                      </a:cubicBezTo>
                      <a:cubicBezTo>
                        <a:pt x="397335" y="357617"/>
                        <a:pt x="209668" y="83789"/>
                        <a:pt x="68339" y="18360"/>
                      </a:cubicBezTo>
                      <a:lnTo>
                        <a:pt x="29605" y="838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  <a:alpha val="2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 rot="1382746">
                  <a:off x="842815" y="1759422"/>
                  <a:ext cx="347146" cy="537215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 rot="1382746">
                  <a:off x="874273" y="1813651"/>
                  <a:ext cx="193205" cy="353383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72" name="Oval 71"/>
                <p:cNvSpPr/>
                <p:nvPr/>
              </p:nvSpPr>
              <p:spPr>
                <a:xfrm rot="1382746">
                  <a:off x="908422" y="1852082"/>
                  <a:ext cx="60725" cy="170880"/>
                </a:xfrm>
                <a:prstGeom prst="ellipse">
                  <a:avLst/>
                </a:prstGeom>
                <a:solidFill>
                  <a:schemeClr val="bg1">
                    <a:alpha val="6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</p:grpSp>
          <p:sp>
            <p:nvSpPr>
              <p:cNvPr id="25" name="Freeform 24"/>
              <p:cNvSpPr/>
              <p:nvPr/>
            </p:nvSpPr>
            <p:spPr>
              <a:xfrm>
                <a:off x="3755830" y="2373760"/>
                <a:ext cx="1293897" cy="1296172"/>
              </a:xfrm>
              <a:custGeom>
                <a:avLst/>
                <a:gdLst>
                  <a:gd name="connsiteX0" fmla="*/ 6403 w 1293897"/>
                  <a:gd name="connsiteY0" fmla="*/ 1197404 h 1296172"/>
                  <a:gd name="connsiteX1" fmla="*/ 83740 w 1293897"/>
                  <a:gd name="connsiteY1" fmla="*/ 537762 h 1296172"/>
                  <a:gd name="connsiteX2" fmla="*/ 620552 w 1293897"/>
                  <a:gd name="connsiteY2" fmla="*/ 5500 h 1296172"/>
                  <a:gd name="connsiteX3" fmla="*/ 1107322 w 1293897"/>
                  <a:gd name="connsiteY3" fmla="*/ 305750 h 1296172"/>
                  <a:gd name="connsiteX4" fmla="*/ 1293842 w 1293897"/>
                  <a:gd name="connsiteY4" fmla="*/ 1006336 h 1296172"/>
                  <a:gd name="connsiteX5" fmla="*/ 1125519 w 1293897"/>
                  <a:gd name="connsiteY5" fmla="*/ 997237 h 1296172"/>
                  <a:gd name="connsiteX6" fmla="*/ 998140 w 1293897"/>
                  <a:gd name="connsiteY6" fmla="*/ 464974 h 1296172"/>
                  <a:gd name="connsiteX7" fmla="*/ 679692 w 1293897"/>
                  <a:gd name="connsiteY7" fmla="*/ 69189 h 1296172"/>
                  <a:gd name="connsiteX8" fmla="*/ 270260 w 1293897"/>
                  <a:gd name="connsiteY8" fmla="*/ 542312 h 1296172"/>
                  <a:gd name="connsiteX9" fmla="*/ 142880 w 1293897"/>
                  <a:gd name="connsiteY9" fmla="*/ 828915 h 1296172"/>
                  <a:gd name="connsiteX10" fmla="*/ 133782 w 1293897"/>
                  <a:gd name="connsiteY10" fmla="*/ 1256544 h 1296172"/>
                  <a:gd name="connsiteX11" fmla="*/ 6403 w 1293897"/>
                  <a:gd name="connsiteY11" fmla="*/ 1197404 h 1296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93897" h="1296172">
                    <a:moveTo>
                      <a:pt x="6403" y="1197404"/>
                    </a:moveTo>
                    <a:cubicBezTo>
                      <a:pt x="-1937" y="1077607"/>
                      <a:pt x="-18618" y="736413"/>
                      <a:pt x="83740" y="537762"/>
                    </a:cubicBezTo>
                    <a:cubicBezTo>
                      <a:pt x="186098" y="339111"/>
                      <a:pt x="449955" y="44169"/>
                      <a:pt x="620552" y="5500"/>
                    </a:cubicBezTo>
                    <a:cubicBezTo>
                      <a:pt x="791149" y="-33169"/>
                      <a:pt x="995107" y="138944"/>
                      <a:pt x="1107322" y="305750"/>
                    </a:cubicBezTo>
                    <a:cubicBezTo>
                      <a:pt x="1219537" y="472556"/>
                      <a:pt x="1290809" y="891088"/>
                      <a:pt x="1293842" y="1006336"/>
                    </a:cubicBezTo>
                    <a:cubicBezTo>
                      <a:pt x="1296875" y="1121584"/>
                      <a:pt x="1174803" y="1087464"/>
                      <a:pt x="1125519" y="997237"/>
                    </a:cubicBezTo>
                    <a:cubicBezTo>
                      <a:pt x="1076235" y="907010"/>
                      <a:pt x="1072444" y="619649"/>
                      <a:pt x="998140" y="464974"/>
                    </a:cubicBezTo>
                    <a:cubicBezTo>
                      <a:pt x="923836" y="310299"/>
                      <a:pt x="801005" y="56299"/>
                      <a:pt x="679692" y="69189"/>
                    </a:cubicBezTo>
                    <a:cubicBezTo>
                      <a:pt x="558379" y="82079"/>
                      <a:pt x="359729" y="415691"/>
                      <a:pt x="270260" y="542312"/>
                    </a:cubicBezTo>
                    <a:cubicBezTo>
                      <a:pt x="180791" y="668933"/>
                      <a:pt x="165626" y="709877"/>
                      <a:pt x="142880" y="828915"/>
                    </a:cubicBezTo>
                    <a:cubicBezTo>
                      <a:pt x="120134" y="947953"/>
                      <a:pt x="155012" y="1196646"/>
                      <a:pt x="133782" y="1256544"/>
                    </a:cubicBezTo>
                    <a:cubicBezTo>
                      <a:pt x="112552" y="1316442"/>
                      <a:pt x="14743" y="1317201"/>
                      <a:pt x="6403" y="119740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8632A"/>
                  </a:gs>
                  <a:gs pos="50000">
                    <a:srgbClr val="994F1E"/>
                  </a:gs>
                  <a:gs pos="100000">
                    <a:srgbClr val="542201"/>
                  </a:gs>
                </a:gsLst>
                <a:lin ang="5400000" scaled="1"/>
                <a:tileRect/>
              </a:gra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 rot="1116165">
                <a:off x="4345883" y="2957610"/>
                <a:ext cx="570236" cy="800023"/>
                <a:chOff x="762000" y="1662233"/>
                <a:chExt cx="759597" cy="1027934"/>
              </a:xfrm>
            </p:grpSpPr>
            <p:sp>
              <p:nvSpPr>
                <p:cNvPr id="63" name="Freeform 62"/>
                <p:cNvSpPr>
                  <a:spLocks noChangeAspect="1"/>
                </p:cNvSpPr>
                <p:nvPr/>
              </p:nvSpPr>
              <p:spPr>
                <a:xfrm>
                  <a:off x="762000" y="1662233"/>
                  <a:ext cx="759597" cy="1027934"/>
                </a:xfrm>
                <a:custGeom>
                  <a:avLst/>
                  <a:gdLst>
                    <a:gd name="connsiteX0" fmla="*/ 1722489 w 3487579"/>
                    <a:gd name="connsiteY0" fmla="*/ 1 h 4713773"/>
                    <a:gd name="connsiteX1" fmla="*/ 14 w 3487579"/>
                    <a:gd name="connsiteY1" fmla="*/ 2920410 h 4713773"/>
                    <a:gd name="connsiteX2" fmla="*/ 1694135 w 3487579"/>
                    <a:gd name="connsiteY2" fmla="*/ 4713769 h 4713773"/>
                    <a:gd name="connsiteX3" fmla="*/ 3487493 w 3487579"/>
                    <a:gd name="connsiteY3" fmla="*/ 2934587 h 4713773"/>
                    <a:gd name="connsiteX4" fmla="*/ 1722489 w 3487579"/>
                    <a:gd name="connsiteY4" fmla="*/ 1 h 4713773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2489 w 3487513"/>
                    <a:gd name="connsiteY0" fmla="*/ 1 h 4720861"/>
                    <a:gd name="connsiteX1" fmla="*/ 14 w 3487513"/>
                    <a:gd name="connsiteY1" fmla="*/ 2927498 h 4720861"/>
                    <a:gd name="connsiteX2" fmla="*/ 1694135 w 3487513"/>
                    <a:gd name="connsiteY2" fmla="*/ 4720857 h 4720861"/>
                    <a:gd name="connsiteX3" fmla="*/ 3487493 w 3487513"/>
                    <a:gd name="connsiteY3" fmla="*/ 2941675 h 4720861"/>
                    <a:gd name="connsiteX4" fmla="*/ 1722489 w 3487513"/>
                    <a:gd name="connsiteY4" fmla="*/ 1 h 4720861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9393"/>
                    <a:gd name="connsiteY0" fmla="*/ 2 h 4720868"/>
                    <a:gd name="connsiteX1" fmla="*/ 592 w 3489393"/>
                    <a:gd name="connsiteY1" fmla="*/ 2927499 h 4720868"/>
                    <a:gd name="connsiteX2" fmla="*/ 1694713 w 3489393"/>
                    <a:gd name="connsiteY2" fmla="*/ 4720858 h 4720868"/>
                    <a:gd name="connsiteX3" fmla="*/ 3488071 w 3489393"/>
                    <a:gd name="connsiteY3" fmla="*/ 2941676 h 4720868"/>
                    <a:gd name="connsiteX4" fmla="*/ 1723067 w 3489393"/>
                    <a:gd name="connsiteY4" fmla="*/ 2 h 4720868"/>
                    <a:gd name="connsiteX0" fmla="*/ 1723067 w 3488483"/>
                    <a:gd name="connsiteY0" fmla="*/ 2 h 4720872"/>
                    <a:gd name="connsiteX1" fmla="*/ 592 w 3488483"/>
                    <a:gd name="connsiteY1" fmla="*/ 2927499 h 4720872"/>
                    <a:gd name="connsiteX2" fmla="*/ 1694713 w 3488483"/>
                    <a:gd name="connsiteY2" fmla="*/ 4720858 h 4720872"/>
                    <a:gd name="connsiteX3" fmla="*/ 3488071 w 3488483"/>
                    <a:gd name="connsiteY3" fmla="*/ 2941676 h 4720872"/>
                    <a:gd name="connsiteX4" fmla="*/ 1723067 w 3488483"/>
                    <a:gd name="connsiteY4" fmla="*/ 2 h 4720872"/>
                    <a:gd name="connsiteX0" fmla="*/ 1723104 w 3488545"/>
                    <a:gd name="connsiteY0" fmla="*/ 45 h 4720915"/>
                    <a:gd name="connsiteX1" fmla="*/ 629 w 3488545"/>
                    <a:gd name="connsiteY1" fmla="*/ 2927542 h 4720915"/>
                    <a:gd name="connsiteX2" fmla="*/ 1694750 w 3488545"/>
                    <a:gd name="connsiteY2" fmla="*/ 4720901 h 4720915"/>
                    <a:gd name="connsiteX3" fmla="*/ 3488108 w 3488545"/>
                    <a:gd name="connsiteY3" fmla="*/ 2941719 h 4720915"/>
                    <a:gd name="connsiteX4" fmla="*/ 1723104 w 3488545"/>
                    <a:gd name="connsiteY4" fmla="*/ 45 h 4720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88545" h="4720915">
                      <a:moveTo>
                        <a:pt x="1723104" y="45"/>
                      </a:moveTo>
                      <a:cubicBezTo>
                        <a:pt x="1070974" y="-9406"/>
                        <a:pt x="-30087" y="1467338"/>
                        <a:pt x="629" y="2927542"/>
                      </a:cubicBezTo>
                      <a:cubicBezTo>
                        <a:pt x="31345" y="4387746"/>
                        <a:pt x="1113503" y="4718538"/>
                        <a:pt x="1694750" y="4720901"/>
                      </a:cubicBezTo>
                      <a:cubicBezTo>
                        <a:pt x="2275997" y="4723264"/>
                        <a:pt x="3462117" y="4430277"/>
                        <a:pt x="3488108" y="2941719"/>
                      </a:cubicBezTo>
                      <a:cubicBezTo>
                        <a:pt x="3514099" y="1453161"/>
                        <a:pt x="2375234" y="9496"/>
                        <a:pt x="1723104" y="45"/>
                      </a:cubicBezTo>
                      <a:close/>
                    </a:path>
                  </a:pathLst>
                </a:custGeom>
                <a:blipFill dpi="0"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64" name="Freeform 63"/>
                <p:cNvSpPr>
                  <a:spLocks noChangeAspect="1"/>
                </p:cNvSpPr>
                <p:nvPr/>
              </p:nvSpPr>
              <p:spPr>
                <a:xfrm>
                  <a:off x="1066800" y="1662243"/>
                  <a:ext cx="448826" cy="1027924"/>
                </a:xfrm>
                <a:custGeom>
                  <a:avLst/>
                  <a:gdLst>
                    <a:gd name="connsiteX0" fmla="*/ 64418 w 448826"/>
                    <a:gd name="connsiteY0" fmla="*/ 0 h 1027924"/>
                    <a:gd name="connsiteX1" fmla="*/ 448731 w 448826"/>
                    <a:gd name="connsiteY1" fmla="*/ 640521 h 1027924"/>
                    <a:gd name="connsiteX2" fmla="*/ 58245 w 448826"/>
                    <a:gd name="connsiteY2" fmla="*/ 1027921 h 1027924"/>
                    <a:gd name="connsiteX3" fmla="*/ 6332 w 448826"/>
                    <a:gd name="connsiteY3" fmla="*/ 1024035 h 1027924"/>
                    <a:gd name="connsiteX4" fmla="*/ 0 w 448826"/>
                    <a:gd name="connsiteY4" fmla="*/ 1022660 h 1027924"/>
                    <a:gd name="connsiteX5" fmla="*/ 5180 w 448826"/>
                    <a:gd name="connsiteY5" fmla="*/ 1023048 h 1027924"/>
                    <a:gd name="connsiteX6" fmla="*/ 392424 w 448826"/>
                    <a:gd name="connsiteY6" fmla="*/ 638866 h 1027924"/>
                    <a:gd name="connsiteX7" fmla="*/ 68339 w 448826"/>
                    <a:gd name="connsiteY7" fmla="*/ 18360 h 1027924"/>
                    <a:gd name="connsiteX8" fmla="*/ 29605 w 448826"/>
                    <a:gd name="connsiteY8" fmla="*/ 8380 h 1027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8826" h="1027924">
                      <a:moveTo>
                        <a:pt x="64418" y="0"/>
                      </a:moveTo>
                      <a:cubicBezTo>
                        <a:pt x="206413" y="2058"/>
                        <a:pt x="454390" y="316402"/>
                        <a:pt x="448731" y="640521"/>
                      </a:cubicBezTo>
                      <a:cubicBezTo>
                        <a:pt x="443072" y="964641"/>
                        <a:pt x="184806" y="1028436"/>
                        <a:pt x="58245" y="1027921"/>
                      </a:cubicBezTo>
                      <a:cubicBezTo>
                        <a:pt x="42424" y="1027857"/>
                        <a:pt x="24900" y="1026675"/>
                        <a:pt x="6332" y="1024035"/>
                      </a:cubicBezTo>
                      <a:lnTo>
                        <a:pt x="0" y="1022660"/>
                      </a:lnTo>
                      <a:lnTo>
                        <a:pt x="5180" y="1023048"/>
                      </a:lnTo>
                      <a:cubicBezTo>
                        <a:pt x="130690" y="1023558"/>
                        <a:pt x="386812" y="960293"/>
                        <a:pt x="392424" y="638866"/>
                      </a:cubicBezTo>
                      <a:cubicBezTo>
                        <a:pt x="397335" y="357617"/>
                        <a:pt x="209668" y="83789"/>
                        <a:pt x="68339" y="18360"/>
                      </a:cubicBezTo>
                      <a:lnTo>
                        <a:pt x="29605" y="838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  <a:alpha val="2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 rot="1382746">
                  <a:off x="842815" y="1759422"/>
                  <a:ext cx="347146" cy="537215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 rot="1382746">
                  <a:off x="874273" y="1813651"/>
                  <a:ext cx="193205" cy="353383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 rot="1382746">
                  <a:off x="908422" y="1852082"/>
                  <a:ext cx="60725" cy="170880"/>
                </a:xfrm>
                <a:prstGeom prst="ellipse">
                  <a:avLst/>
                </a:prstGeom>
                <a:solidFill>
                  <a:schemeClr val="bg1">
                    <a:alpha val="6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</p:grpSp>
          <p:sp>
            <p:nvSpPr>
              <p:cNvPr id="27" name="Freeform 26"/>
              <p:cNvSpPr/>
              <p:nvPr/>
            </p:nvSpPr>
            <p:spPr>
              <a:xfrm rot="525546">
                <a:off x="4134242" y="2191934"/>
                <a:ext cx="610215" cy="511174"/>
              </a:xfrm>
              <a:custGeom>
                <a:avLst/>
                <a:gdLst>
                  <a:gd name="connsiteX0" fmla="*/ 46921 w 610215"/>
                  <a:gd name="connsiteY0" fmla="*/ 179354 h 511174"/>
                  <a:gd name="connsiteX1" fmla="*/ 1429 w 610215"/>
                  <a:gd name="connsiteY1" fmla="*/ 347677 h 511174"/>
                  <a:gd name="connsiteX2" fmla="*/ 83315 w 610215"/>
                  <a:gd name="connsiteY2" fmla="*/ 493253 h 511174"/>
                  <a:gd name="connsiteX3" fmla="*/ 178849 w 610215"/>
                  <a:gd name="connsiteY3" fmla="*/ 488703 h 511174"/>
                  <a:gd name="connsiteX4" fmla="*/ 288031 w 610215"/>
                  <a:gd name="connsiteY4" fmla="*/ 311282 h 511174"/>
                  <a:gd name="connsiteX5" fmla="*/ 438157 w 610215"/>
                  <a:gd name="connsiteY5" fmla="*/ 265790 h 511174"/>
                  <a:gd name="connsiteX6" fmla="*/ 579184 w 610215"/>
                  <a:gd name="connsiteY6" fmla="*/ 324930 h 511174"/>
                  <a:gd name="connsiteX7" fmla="*/ 601930 w 610215"/>
                  <a:gd name="connsiteY7" fmla="*/ 79271 h 511174"/>
                  <a:gd name="connsiteX8" fmla="*/ 470002 w 610215"/>
                  <a:gd name="connsiteY8" fmla="*/ 1933 h 511174"/>
                  <a:gd name="connsiteX9" fmla="*/ 338073 w 610215"/>
                  <a:gd name="connsiteY9" fmla="*/ 142960 h 511174"/>
                  <a:gd name="connsiteX10" fmla="*/ 233440 w 610215"/>
                  <a:gd name="connsiteY10" fmla="*/ 188453 h 511174"/>
                  <a:gd name="connsiteX11" fmla="*/ 46921 w 610215"/>
                  <a:gd name="connsiteY11" fmla="*/ 179354 h 51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0215" h="511174">
                    <a:moveTo>
                      <a:pt x="46921" y="179354"/>
                    </a:moveTo>
                    <a:cubicBezTo>
                      <a:pt x="8253" y="205891"/>
                      <a:pt x="-4637" y="295361"/>
                      <a:pt x="1429" y="347677"/>
                    </a:cubicBezTo>
                    <a:cubicBezTo>
                      <a:pt x="7495" y="399994"/>
                      <a:pt x="53745" y="469749"/>
                      <a:pt x="83315" y="493253"/>
                    </a:cubicBezTo>
                    <a:cubicBezTo>
                      <a:pt x="112885" y="516757"/>
                      <a:pt x="144730" y="519031"/>
                      <a:pt x="178849" y="488703"/>
                    </a:cubicBezTo>
                    <a:cubicBezTo>
                      <a:pt x="212968" y="458375"/>
                      <a:pt x="244813" y="348434"/>
                      <a:pt x="288031" y="311282"/>
                    </a:cubicBezTo>
                    <a:cubicBezTo>
                      <a:pt x="331249" y="274130"/>
                      <a:pt x="389632" y="263515"/>
                      <a:pt x="438157" y="265790"/>
                    </a:cubicBezTo>
                    <a:cubicBezTo>
                      <a:pt x="486682" y="268065"/>
                      <a:pt x="551888" y="356017"/>
                      <a:pt x="579184" y="324930"/>
                    </a:cubicBezTo>
                    <a:cubicBezTo>
                      <a:pt x="606480" y="293843"/>
                      <a:pt x="620127" y="133104"/>
                      <a:pt x="601930" y="79271"/>
                    </a:cubicBezTo>
                    <a:cubicBezTo>
                      <a:pt x="583733" y="25438"/>
                      <a:pt x="513978" y="-8682"/>
                      <a:pt x="470002" y="1933"/>
                    </a:cubicBezTo>
                    <a:cubicBezTo>
                      <a:pt x="426026" y="12548"/>
                      <a:pt x="377500" y="111873"/>
                      <a:pt x="338073" y="142960"/>
                    </a:cubicBezTo>
                    <a:cubicBezTo>
                      <a:pt x="298646" y="174047"/>
                      <a:pt x="284240" y="183146"/>
                      <a:pt x="233440" y="188453"/>
                    </a:cubicBezTo>
                    <a:cubicBezTo>
                      <a:pt x="182640" y="193760"/>
                      <a:pt x="85589" y="152817"/>
                      <a:pt x="46921" y="17935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4A91B"/>
                  </a:gs>
                  <a:gs pos="50000">
                    <a:srgbClr val="FDD035"/>
                  </a:gs>
                  <a:gs pos="100000">
                    <a:srgbClr val="F08400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Oval 27"/>
              <p:cNvSpPr/>
              <p:nvPr/>
            </p:nvSpPr>
            <p:spPr>
              <a:xfrm rot="65846">
                <a:off x="4351071" y="2342444"/>
                <a:ext cx="208073" cy="157148"/>
              </a:xfrm>
              <a:prstGeom prst="ellipse">
                <a:avLst/>
              </a:prstGeom>
              <a:gradFill flip="none" rotWithShape="1">
                <a:gsLst>
                  <a:gs pos="0">
                    <a:srgbClr val="FFD136"/>
                  </a:gs>
                  <a:gs pos="44000">
                    <a:srgbClr val="F0930B"/>
                  </a:gs>
                  <a:gs pos="100000">
                    <a:srgbClr val="EF8403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 rot="20383622">
                <a:off x="3897482" y="3065162"/>
                <a:ext cx="570236" cy="771679"/>
                <a:chOff x="762000" y="1662233"/>
                <a:chExt cx="759597" cy="1027934"/>
              </a:xfrm>
            </p:grpSpPr>
            <p:sp>
              <p:nvSpPr>
                <p:cNvPr id="58" name="Freeform 57"/>
                <p:cNvSpPr>
                  <a:spLocks noChangeAspect="1"/>
                </p:cNvSpPr>
                <p:nvPr/>
              </p:nvSpPr>
              <p:spPr>
                <a:xfrm>
                  <a:off x="762000" y="1662233"/>
                  <a:ext cx="759597" cy="1027934"/>
                </a:xfrm>
                <a:custGeom>
                  <a:avLst/>
                  <a:gdLst>
                    <a:gd name="connsiteX0" fmla="*/ 1722489 w 3487579"/>
                    <a:gd name="connsiteY0" fmla="*/ 1 h 4713773"/>
                    <a:gd name="connsiteX1" fmla="*/ 14 w 3487579"/>
                    <a:gd name="connsiteY1" fmla="*/ 2920410 h 4713773"/>
                    <a:gd name="connsiteX2" fmla="*/ 1694135 w 3487579"/>
                    <a:gd name="connsiteY2" fmla="*/ 4713769 h 4713773"/>
                    <a:gd name="connsiteX3" fmla="*/ 3487493 w 3487579"/>
                    <a:gd name="connsiteY3" fmla="*/ 2934587 h 4713773"/>
                    <a:gd name="connsiteX4" fmla="*/ 1722489 w 3487579"/>
                    <a:gd name="connsiteY4" fmla="*/ 1 h 4713773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2489 w 3487513"/>
                    <a:gd name="connsiteY0" fmla="*/ 1 h 4720861"/>
                    <a:gd name="connsiteX1" fmla="*/ 14 w 3487513"/>
                    <a:gd name="connsiteY1" fmla="*/ 2927498 h 4720861"/>
                    <a:gd name="connsiteX2" fmla="*/ 1694135 w 3487513"/>
                    <a:gd name="connsiteY2" fmla="*/ 4720857 h 4720861"/>
                    <a:gd name="connsiteX3" fmla="*/ 3487493 w 3487513"/>
                    <a:gd name="connsiteY3" fmla="*/ 2941675 h 4720861"/>
                    <a:gd name="connsiteX4" fmla="*/ 1722489 w 3487513"/>
                    <a:gd name="connsiteY4" fmla="*/ 1 h 4720861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9393"/>
                    <a:gd name="connsiteY0" fmla="*/ 2 h 4720868"/>
                    <a:gd name="connsiteX1" fmla="*/ 592 w 3489393"/>
                    <a:gd name="connsiteY1" fmla="*/ 2927499 h 4720868"/>
                    <a:gd name="connsiteX2" fmla="*/ 1694713 w 3489393"/>
                    <a:gd name="connsiteY2" fmla="*/ 4720858 h 4720868"/>
                    <a:gd name="connsiteX3" fmla="*/ 3488071 w 3489393"/>
                    <a:gd name="connsiteY3" fmla="*/ 2941676 h 4720868"/>
                    <a:gd name="connsiteX4" fmla="*/ 1723067 w 3489393"/>
                    <a:gd name="connsiteY4" fmla="*/ 2 h 4720868"/>
                    <a:gd name="connsiteX0" fmla="*/ 1723067 w 3488483"/>
                    <a:gd name="connsiteY0" fmla="*/ 2 h 4720872"/>
                    <a:gd name="connsiteX1" fmla="*/ 592 w 3488483"/>
                    <a:gd name="connsiteY1" fmla="*/ 2927499 h 4720872"/>
                    <a:gd name="connsiteX2" fmla="*/ 1694713 w 3488483"/>
                    <a:gd name="connsiteY2" fmla="*/ 4720858 h 4720872"/>
                    <a:gd name="connsiteX3" fmla="*/ 3488071 w 3488483"/>
                    <a:gd name="connsiteY3" fmla="*/ 2941676 h 4720872"/>
                    <a:gd name="connsiteX4" fmla="*/ 1723067 w 3488483"/>
                    <a:gd name="connsiteY4" fmla="*/ 2 h 4720872"/>
                    <a:gd name="connsiteX0" fmla="*/ 1723104 w 3488545"/>
                    <a:gd name="connsiteY0" fmla="*/ 45 h 4720915"/>
                    <a:gd name="connsiteX1" fmla="*/ 629 w 3488545"/>
                    <a:gd name="connsiteY1" fmla="*/ 2927542 h 4720915"/>
                    <a:gd name="connsiteX2" fmla="*/ 1694750 w 3488545"/>
                    <a:gd name="connsiteY2" fmla="*/ 4720901 h 4720915"/>
                    <a:gd name="connsiteX3" fmla="*/ 3488108 w 3488545"/>
                    <a:gd name="connsiteY3" fmla="*/ 2941719 h 4720915"/>
                    <a:gd name="connsiteX4" fmla="*/ 1723104 w 3488545"/>
                    <a:gd name="connsiteY4" fmla="*/ 45 h 4720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88545" h="4720915">
                      <a:moveTo>
                        <a:pt x="1723104" y="45"/>
                      </a:moveTo>
                      <a:cubicBezTo>
                        <a:pt x="1070974" y="-9406"/>
                        <a:pt x="-30087" y="1467338"/>
                        <a:pt x="629" y="2927542"/>
                      </a:cubicBezTo>
                      <a:cubicBezTo>
                        <a:pt x="31345" y="4387746"/>
                        <a:pt x="1113503" y="4718538"/>
                        <a:pt x="1694750" y="4720901"/>
                      </a:cubicBezTo>
                      <a:cubicBezTo>
                        <a:pt x="2275997" y="4723264"/>
                        <a:pt x="3462117" y="4430277"/>
                        <a:pt x="3488108" y="2941719"/>
                      </a:cubicBezTo>
                      <a:cubicBezTo>
                        <a:pt x="3514099" y="1453161"/>
                        <a:pt x="2375234" y="9496"/>
                        <a:pt x="1723104" y="45"/>
                      </a:cubicBezTo>
                      <a:close/>
                    </a:path>
                  </a:pathLst>
                </a:custGeom>
                <a:blipFill dpi="0" rotWithShape="1"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59" name="Freeform 58"/>
                <p:cNvSpPr>
                  <a:spLocks noChangeAspect="1"/>
                </p:cNvSpPr>
                <p:nvPr/>
              </p:nvSpPr>
              <p:spPr>
                <a:xfrm>
                  <a:off x="1066800" y="1662243"/>
                  <a:ext cx="448826" cy="1027924"/>
                </a:xfrm>
                <a:custGeom>
                  <a:avLst/>
                  <a:gdLst>
                    <a:gd name="connsiteX0" fmla="*/ 64418 w 448826"/>
                    <a:gd name="connsiteY0" fmla="*/ 0 h 1027924"/>
                    <a:gd name="connsiteX1" fmla="*/ 448731 w 448826"/>
                    <a:gd name="connsiteY1" fmla="*/ 640521 h 1027924"/>
                    <a:gd name="connsiteX2" fmla="*/ 58245 w 448826"/>
                    <a:gd name="connsiteY2" fmla="*/ 1027921 h 1027924"/>
                    <a:gd name="connsiteX3" fmla="*/ 6332 w 448826"/>
                    <a:gd name="connsiteY3" fmla="*/ 1024035 h 1027924"/>
                    <a:gd name="connsiteX4" fmla="*/ 0 w 448826"/>
                    <a:gd name="connsiteY4" fmla="*/ 1022660 h 1027924"/>
                    <a:gd name="connsiteX5" fmla="*/ 5180 w 448826"/>
                    <a:gd name="connsiteY5" fmla="*/ 1023048 h 1027924"/>
                    <a:gd name="connsiteX6" fmla="*/ 392424 w 448826"/>
                    <a:gd name="connsiteY6" fmla="*/ 638866 h 1027924"/>
                    <a:gd name="connsiteX7" fmla="*/ 68339 w 448826"/>
                    <a:gd name="connsiteY7" fmla="*/ 18360 h 1027924"/>
                    <a:gd name="connsiteX8" fmla="*/ 29605 w 448826"/>
                    <a:gd name="connsiteY8" fmla="*/ 8380 h 1027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8826" h="1027924">
                      <a:moveTo>
                        <a:pt x="64418" y="0"/>
                      </a:moveTo>
                      <a:cubicBezTo>
                        <a:pt x="206413" y="2058"/>
                        <a:pt x="454390" y="316402"/>
                        <a:pt x="448731" y="640521"/>
                      </a:cubicBezTo>
                      <a:cubicBezTo>
                        <a:pt x="443072" y="964641"/>
                        <a:pt x="184806" y="1028436"/>
                        <a:pt x="58245" y="1027921"/>
                      </a:cubicBezTo>
                      <a:cubicBezTo>
                        <a:pt x="42424" y="1027857"/>
                        <a:pt x="24900" y="1026675"/>
                        <a:pt x="6332" y="1024035"/>
                      </a:cubicBezTo>
                      <a:lnTo>
                        <a:pt x="0" y="1022660"/>
                      </a:lnTo>
                      <a:lnTo>
                        <a:pt x="5180" y="1023048"/>
                      </a:lnTo>
                      <a:cubicBezTo>
                        <a:pt x="130690" y="1023558"/>
                        <a:pt x="386812" y="960293"/>
                        <a:pt x="392424" y="638866"/>
                      </a:cubicBezTo>
                      <a:cubicBezTo>
                        <a:pt x="397335" y="357617"/>
                        <a:pt x="209668" y="83789"/>
                        <a:pt x="68339" y="18360"/>
                      </a:cubicBezTo>
                      <a:lnTo>
                        <a:pt x="29605" y="838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  <a:alpha val="2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60" name="Oval 59"/>
                <p:cNvSpPr/>
                <p:nvPr/>
              </p:nvSpPr>
              <p:spPr>
                <a:xfrm rot="1382746">
                  <a:off x="842815" y="1759422"/>
                  <a:ext cx="347146" cy="537215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61" name="Oval 60"/>
                <p:cNvSpPr/>
                <p:nvPr/>
              </p:nvSpPr>
              <p:spPr>
                <a:xfrm rot="1382746">
                  <a:off x="874273" y="1813651"/>
                  <a:ext cx="193205" cy="353383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 rot="1382746">
                  <a:off x="908422" y="1852082"/>
                  <a:ext cx="60725" cy="170880"/>
                </a:xfrm>
                <a:prstGeom prst="ellipse">
                  <a:avLst/>
                </a:prstGeom>
                <a:solidFill>
                  <a:schemeClr val="bg1">
                    <a:alpha val="6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</p:grpSp>
          <p:grpSp>
            <p:nvGrpSpPr>
              <p:cNvPr id="30" name="Group 29"/>
              <p:cNvGrpSpPr/>
              <p:nvPr/>
            </p:nvGrpSpPr>
            <p:grpSpPr>
              <a:xfrm rot="2487985">
                <a:off x="4755913" y="2996146"/>
                <a:ext cx="570236" cy="771679"/>
                <a:chOff x="762000" y="1662233"/>
                <a:chExt cx="759597" cy="1027934"/>
              </a:xfrm>
            </p:grpSpPr>
            <p:sp>
              <p:nvSpPr>
                <p:cNvPr id="53" name="Freeform 52"/>
                <p:cNvSpPr>
                  <a:spLocks noChangeAspect="1"/>
                </p:cNvSpPr>
                <p:nvPr/>
              </p:nvSpPr>
              <p:spPr>
                <a:xfrm>
                  <a:off x="762000" y="1662233"/>
                  <a:ext cx="759597" cy="1027934"/>
                </a:xfrm>
                <a:custGeom>
                  <a:avLst/>
                  <a:gdLst>
                    <a:gd name="connsiteX0" fmla="*/ 1722489 w 3487579"/>
                    <a:gd name="connsiteY0" fmla="*/ 1 h 4713773"/>
                    <a:gd name="connsiteX1" fmla="*/ 14 w 3487579"/>
                    <a:gd name="connsiteY1" fmla="*/ 2920410 h 4713773"/>
                    <a:gd name="connsiteX2" fmla="*/ 1694135 w 3487579"/>
                    <a:gd name="connsiteY2" fmla="*/ 4713769 h 4713773"/>
                    <a:gd name="connsiteX3" fmla="*/ 3487493 w 3487579"/>
                    <a:gd name="connsiteY3" fmla="*/ 2934587 h 4713773"/>
                    <a:gd name="connsiteX4" fmla="*/ 1722489 w 3487579"/>
                    <a:gd name="connsiteY4" fmla="*/ 1 h 4713773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2489 w 3487513"/>
                    <a:gd name="connsiteY0" fmla="*/ 1 h 4720861"/>
                    <a:gd name="connsiteX1" fmla="*/ 14 w 3487513"/>
                    <a:gd name="connsiteY1" fmla="*/ 2927498 h 4720861"/>
                    <a:gd name="connsiteX2" fmla="*/ 1694135 w 3487513"/>
                    <a:gd name="connsiteY2" fmla="*/ 4720857 h 4720861"/>
                    <a:gd name="connsiteX3" fmla="*/ 3487493 w 3487513"/>
                    <a:gd name="connsiteY3" fmla="*/ 2941675 h 4720861"/>
                    <a:gd name="connsiteX4" fmla="*/ 1722489 w 3487513"/>
                    <a:gd name="connsiteY4" fmla="*/ 1 h 4720861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9393"/>
                    <a:gd name="connsiteY0" fmla="*/ 2 h 4720868"/>
                    <a:gd name="connsiteX1" fmla="*/ 592 w 3489393"/>
                    <a:gd name="connsiteY1" fmla="*/ 2927499 h 4720868"/>
                    <a:gd name="connsiteX2" fmla="*/ 1694713 w 3489393"/>
                    <a:gd name="connsiteY2" fmla="*/ 4720858 h 4720868"/>
                    <a:gd name="connsiteX3" fmla="*/ 3488071 w 3489393"/>
                    <a:gd name="connsiteY3" fmla="*/ 2941676 h 4720868"/>
                    <a:gd name="connsiteX4" fmla="*/ 1723067 w 3489393"/>
                    <a:gd name="connsiteY4" fmla="*/ 2 h 4720868"/>
                    <a:gd name="connsiteX0" fmla="*/ 1723067 w 3488483"/>
                    <a:gd name="connsiteY0" fmla="*/ 2 h 4720872"/>
                    <a:gd name="connsiteX1" fmla="*/ 592 w 3488483"/>
                    <a:gd name="connsiteY1" fmla="*/ 2927499 h 4720872"/>
                    <a:gd name="connsiteX2" fmla="*/ 1694713 w 3488483"/>
                    <a:gd name="connsiteY2" fmla="*/ 4720858 h 4720872"/>
                    <a:gd name="connsiteX3" fmla="*/ 3488071 w 3488483"/>
                    <a:gd name="connsiteY3" fmla="*/ 2941676 h 4720872"/>
                    <a:gd name="connsiteX4" fmla="*/ 1723067 w 3488483"/>
                    <a:gd name="connsiteY4" fmla="*/ 2 h 4720872"/>
                    <a:gd name="connsiteX0" fmla="*/ 1723104 w 3488545"/>
                    <a:gd name="connsiteY0" fmla="*/ 45 h 4720915"/>
                    <a:gd name="connsiteX1" fmla="*/ 629 w 3488545"/>
                    <a:gd name="connsiteY1" fmla="*/ 2927542 h 4720915"/>
                    <a:gd name="connsiteX2" fmla="*/ 1694750 w 3488545"/>
                    <a:gd name="connsiteY2" fmla="*/ 4720901 h 4720915"/>
                    <a:gd name="connsiteX3" fmla="*/ 3488108 w 3488545"/>
                    <a:gd name="connsiteY3" fmla="*/ 2941719 h 4720915"/>
                    <a:gd name="connsiteX4" fmla="*/ 1723104 w 3488545"/>
                    <a:gd name="connsiteY4" fmla="*/ 45 h 4720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88545" h="4720915">
                      <a:moveTo>
                        <a:pt x="1723104" y="45"/>
                      </a:moveTo>
                      <a:cubicBezTo>
                        <a:pt x="1070974" y="-9406"/>
                        <a:pt x="-30087" y="1467338"/>
                        <a:pt x="629" y="2927542"/>
                      </a:cubicBezTo>
                      <a:cubicBezTo>
                        <a:pt x="31345" y="4387746"/>
                        <a:pt x="1113503" y="4718538"/>
                        <a:pt x="1694750" y="4720901"/>
                      </a:cubicBezTo>
                      <a:cubicBezTo>
                        <a:pt x="2275997" y="4723264"/>
                        <a:pt x="3462117" y="4430277"/>
                        <a:pt x="3488108" y="2941719"/>
                      </a:cubicBezTo>
                      <a:cubicBezTo>
                        <a:pt x="3514099" y="1453161"/>
                        <a:pt x="2375234" y="9496"/>
                        <a:pt x="1723104" y="45"/>
                      </a:cubicBezTo>
                      <a:close/>
                    </a:path>
                  </a:pathLst>
                </a:custGeom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54" name="Freeform 53"/>
                <p:cNvSpPr>
                  <a:spLocks noChangeAspect="1"/>
                </p:cNvSpPr>
                <p:nvPr/>
              </p:nvSpPr>
              <p:spPr>
                <a:xfrm>
                  <a:off x="1066800" y="1662243"/>
                  <a:ext cx="448826" cy="1027924"/>
                </a:xfrm>
                <a:custGeom>
                  <a:avLst/>
                  <a:gdLst>
                    <a:gd name="connsiteX0" fmla="*/ 64418 w 448826"/>
                    <a:gd name="connsiteY0" fmla="*/ 0 h 1027924"/>
                    <a:gd name="connsiteX1" fmla="*/ 448731 w 448826"/>
                    <a:gd name="connsiteY1" fmla="*/ 640521 h 1027924"/>
                    <a:gd name="connsiteX2" fmla="*/ 58245 w 448826"/>
                    <a:gd name="connsiteY2" fmla="*/ 1027921 h 1027924"/>
                    <a:gd name="connsiteX3" fmla="*/ 6332 w 448826"/>
                    <a:gd name="connsiteY3" fmla="*/ 1024035 h 1027924"/>
                    <a:gd name="connsiteX4" fmla="*/ 0 w 448826"/>
                    <a:gd name="connsiteY4" fmla="*/ 1022660 h 1027924"/>
                    <a:gd name="connsiteX5" fmla="*/ 5180 w 448826"/>
                    <a:gd name="connsiteY5" fmla="*/ 1023048 h 1027924"/>
                    <a:gd name="connsiteX6" fmla="*/ 392424 w 448826"/>
                    <a:gd name="connsiteY6" fmla="*/ 638866 h 1027924"/>
                    <a:gd name="connsiteX7" fmla="*/ 68339 w 448826"/>
                    <a:gd name="connsiteY7" fmla="*/ 18360 h 1027924"/>
                    <a:gd name="connsiteX8" fmla="*/ 29605 w 448826"/>
                    <a:gd name="connsiteY8" fmla="*/ 8380 h 1027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8826" h="1027924">
                      <a:moveTo>
                        <a:pt x="64418" y="0"/>
                      </a:moveTo>
                      <a:cubicBezTo>
                        <a:pt x="206413" y="2058"/>
                        <a:pt x="454390" y="316402"/>
                        <a:pt x="448731" y="640521"/>
                      </a:cubicBezTo>
                      <a:cubicBezTo>
                        <a:pt x="443072" y="964641"/>
                        <a:pt x="184806" y="1028436"/>
                        <a:pt x="58245" y="1027921"/>
                      </a:cubicBezTo>
                      <a:cubicBezTo>
                        <a:pt x="42424" y="1027857"/>
                        <a:pt x="24900" y="1026675"/>
                        <a:pt x="6332" y="1024035"/>
                      </a:cubicBezTo>
                      <a:lnTo>
                        <a:pt x="0" y="1022660"/>
                      </a:lnTo>
                      <a:lnTo>
                        <a:pt x="5180" y="1023048"/>
                      </a:lnTo>
                      <a:cubicBezTo>
                        <a:pt x="130690" y="1023558"/>
                        <a:pt x="386812" y="960293"/>
                        <a:pt x="392424" y="638866"/>
                      </a:cubicBezTo>
                      <a:cubicBezTo>
                        <a:pt x="397335" y="357617"/>
                        <a:pt x="209668" y="83789"/>
                        <a:pt x="68339" y="18360"/>
                      </a:cubicBezTo>
                      <a:lnTo>
                        <a:pt x="29605" y="838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  <a:alpha val="2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55" name="Oval 54"/>
                <p:cNvSpPr/>
                <p:nvPr/>
              </p:nvSpPr>
              <p:spPr>
                <a:xfrm rot="1382746">
                  <a:off x="842815" y="1759422"/>
                  <a:ext cx="347146" cy="537215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56" name="Oval 55"/>
                <p:cNvSpPr/>
                <p:nvPr/>
              </p:nvSpPr>
              <p:spPr>
                <a:xfrm rot="1382746">
                  <a:off x="874273" y="1813651"/>
                  <a:ext cx="193205" cy="353383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57" name="Oval 56"/>
                <p:cNvSpPr/>
                <p:nvPr/>
              </p:nvSpPr>
              <p:spPr>
                <a:xfrm rot="1382746">
                  <a:off x="908422" y="1852082"/>
                  <a:ext cx="60725" cy="170880"/>
                </a:xfrm>
                <a:prstGeom prst="ellipse">
                  <a:avLst/>
                </a:prstGeom>
                <a:solidFill>
                  <a:schemeClr val="bg1">
                    <a:alpha val="6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</p:grpSp>
          <p:sp>
            <p:nvSpPr>
              <p:cNvPr id="31" name="Freeform 30"/>
              <p:cNvSpPr/>
              <p:nvPr/>
            </p:nvSpPr>
            <p:spPr>
              <a:xfrm rot="21274886">
                <a:off x="3601427" y="3254729"/>
                <a:ext cx="1772537" cy="851329"/>
              </a:xfrm>
              <a:custGeom>
                <a:avLst/>
                <a:gdLst>
                  <a:gd name="connsiteX0" fmla="*/ 18567 w 1826514"/>
                  <a:gd name="connsiteY0" fmla="*/ 0 h 851329"/>
                  <a:gd name="connsiteX1" fmla="*/ 44352 w 1826514"/>
                  <a:gd name="connsiteY1" fmla="*/ 44051 h 851329"/>
                  <a:gd name="connsiteX2" fmla="*/ 998864 w 1826514"/>
                  <a:gd name="connsiteY2" fmla="*/ 439671 h 851329"/>
                  <a:gd name="connsiteX3" fmla="*/ 1731370 w 1826514"/>
                  <a:gd name="connsiteY3" fmla="*/ 249948 h 851329"/>
                  <a:gd name="connsiteX4" fmla="*/ 1826514 w 1826514"/>
                  <a:gd name="connsiteY4" fmla="*/ 177842 h 851329"/>
                  <a:gd name="connsiteX5" fmla="*/ 1824079 w 1826514"/>
                  <a:gd name="connsiteY5" fmla="*/ 215198 h 851329"/>
                  <a:gd name="connsiteX6" fmla="*/ 914400 w 1826514"/>
                  <a:gd name="connsiteY6" fmla="*/ 851329 h 851329"/>
                  <a:gd name="connsiteX7" fmla="*/ 0 w 1826514"/>
                  <a:gd name="connsiteY7" fmla="*/ 142750 h 851329"/>
                  <a:gd name="connsiteX8" fmla="*/ 4721 w 1826514"/>
                  <a:gd name="connsiteY8" fmla="*/ 70302 h 851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6514" h="851329">
                    <a:moveTo>
                      <a:pt x="18567" y="0"/>
                    </a:moveTo>
                    <a:lnTo>
                      <a:pt x="44352" y="44051"/>
                    </a:lnTo>
                    <a:cubicBezTo>
                      <a:pt x="201613" y="276540"/>
                      <a:pt x="569772" y="439671"/>
                      <a:pt x="998864" y="439671"/>
                    </a:cubicBezTo>
                    <a:cubicBezTo>
                      <a:pt x="1284926" y="439671"/>
                      <a:pt x="1543906" y="367169"/>
                      <a:pt x="1731370" y="249948"/>
                    </a:cubicBezTo>
                    <a:lnTo>
                      <a:pt x="1826514" y="177842"/>
                    </a:lnTo>
                    <a:lnTo>
                      <a:pt x="1824079" y="215198"/>
                    </a:lnTo>
                    <a:cubicBezTo>
                      <a:pt x="1777253" y="572503"/>
                      <a:pt x="1387846" y="851329"/>
                      <a:pt x="914400" y="851329"/>
                    </a:cubicBezTo>
                    <a:cubicBezTo>
                      <a:pt x="409391" y="851329"/>
                      <a:pt x="0" y="534087"/>
                      <a:pt x="0" y="142750"/>
                    </a:cubicBezTo>
                    <a:cubicBezTo>
                      <a:pt x="0" y="118292"/>
                      <a:pt x="1599" y="94122"/>
                      <a:pt x="4721" y="70302"/>
                    </a:cubicBezTo>
                    <a:close/>
                  </a:path>
                </a:pathLst>
              </a:custGeom>
              <a:solidFill>
                <a:srgbClr val="542201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2" name="Group 31"/>
              <p:cNvGrpSpPr/>
              <p:nvPr/>
            </p:nvGrpSpPr>
            <p:grpSpPr>
              <a:xfrm>
                <a:off x="3310531" y="3732896"/>
                <a:ext cx="2363495" cy="617529"/>
                <a:chOff x="3380763" y="3748203"/>
                <a:chExt cx="2363495" cy="617529"/>
              </a:xfrm>
            </p:grpSpPr>
            <p:sp>
              <p:nvSpPr>
                <p:cNvPr id="33" name="Freeform 32"/>
                <p:cNvSpPr/>
                <p:nvPr/>
              </p:nvSpPr>
              <p:spPr>
                <a:xfrm>
                  <a:off x="3380763" y="3794675"/>
                  <a:ext cx="596137" cy="241524"/>
                </a:xfrm>
                <a:custGeom>
                  <a:avLst/>
                  <a:gdLst>
                    <a:gd name="connsiteX0" fmla="*/ 468596 w 596137"/>
                    <a:gd name="connsiteY0" fmla="*/ 82297 h 241524"/>
                    <a:gd name="connsiteX1" fmla="*/ 236584 w 596137"/>
                    <a:gd name="connsiteY1" fmla="*/ 4959 h 241524"/>
                    <a:gd name="connsiteX2" fmla="*/ 23 w 596137"/>
                    <a:gd name="connsiteY2" fmla="*/ 218774 h 241524"/>
                    <a:gd name="connsiteX3" fmla="*/ 250232 w 596137"/>
                    <a:gd name="connsiteY3" fmla="*/ 82297 h 241524"/>
                    <a:gd name="connsiteX4" fmla="*/ 586876 w 596137"/>
                    <a:gd name="connsiteY4" fmla="*/ 241521 h 241524"/>
                    <a:gd name="connsiteX5" fmla="*/ 468596 w 596137"/>
                    <a:gd name="connsiteY5" fmla="*/ 82297 h 241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6137" h="241524">
                      <a:moveTo>
                        <a:pt x="468596" y="82297"/>
                      </a:moveTo>
                      <a:cubicBezTo>
                        <a:pt x="410214" y="42870"/>
                        <a:pt x="314679" y="-17787"/>
                        <a:pt x="236584" y="4959"/>
                      </a:cubicBezTo>
                      <a:cubicBezTo>
                        <a:pt x="158489" y="27705"/>
                        <a:pt x="-2252" y="205884"/>
                        <a:pt x="23" y="218774"/>
                      </a:cubicBezTo>
                      <a:cubicBezTo>
                        <a:pt x="2298" y="231664"/>
                        <a:pt x="152423" y="78506"/>
                        <a:pt x="250232" y="82297"/>
                      </a:cubicBezTo>
                      <a:cubicBezTo>
                        <a:pt x="348041" y="86088"/>
                        <a:pt x="546691" y="240763"/>
                        <a:pt x="586876" y="241521"/>
                      </a:cubicBezTo>
                      <a:cubicBezTo>
                        <a:pt x="627061" y="242279"/>
                        <a:pt x="526978" y="121724"/>
                        <a:pt x="468596" y="82297"/>
                      </a:cubicBezTo>
                      <a:close/>
                    </a:path>
                  </a:pathLst>
                </a:custGeom>
                <a:solidFill>
                  <a:srgbClr val="008E40"/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Freeform 33"/>
                <p:cNvSpPr/>
                <p:nvPr/>
              </p:nvSpPr>
              <p:spPr>
                <a:xfrm>
                  <a:off x="3448477" y="3878134"/>
                  <a:ext cx="578295" cy="290223"/>
                </a:xfrm>
                <a:custGeom>
                  <a:avLst/>
                  <a:gdLst>
                    <a:gd name="connsiteX0" fmla="*/ 568514 w 578295"/>
                    <a:gd name="connsiteY0" fmla="*/ 152505 h 290223"/>
                    <a:gd name="connsiteX1" fmla="*/ 436586 w 578295"/>
                    <a:gd name="connsiteY1" fmla="*/ 2379 h 290223"/>
                    <a:gd name="connsiteX2" fmla="*/ 4407 w 578295"/>
                    <a:gd name="connsiteY2" fmla="*/ 279884 h 290223"/>
                    <a:gd name="connsiteX3" fmla="*/ 227320 w 578295"/>
                    <a:gd name="connsiteY3" fmla="*/ 216194 h 290223"/>
                    <a:gd name="connsiteX4" fmla="*/ 463881 w 578295"/>
                    <a:gd name="connsiteY4" fmla="*/ 75167 h 290223"/>
                    <a:gd name="connsiteX5" fmla="*/ 559416 w 578295"/>
                    <a:gd name="connsiteY5" fmla="*/ 270785 h 290223"/>
                    <a:gd name="connsiteX6" fmla="*/ 568514 w 578295"/>
                    <a:gd name="connsiteY6" fmla="*/ 152505 h 290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8295" h="290223">
                      <a:moveTo>
                        <a:pt x="568514" y="152505"/>
                      </a:moveTo>
                      <a:cubicBezTo>
                        <a:pt x="548042" y="107771"/>
                        <a:pt x="530604" y="-18851"/>
                        <a:pt x="436586" y="2379"/>
                      </a:cubicBezTo>
                      <a:cubicBezTo>
                        <a:pt x="342568" y="23609"/>
                        <a:pt x="39285" y="244248"/>
                        <a:pt x="4407" y="279884"/>
                      </a:cubicBezTo>
                      <a:cubicBezTo>
                        <a:pt x="-30471" y="315520"/>
                        <a:pt x="150741" y="250313"/>
                        <a:pt x="227320" y="216194"/>
                      </a:cubicBezTo>
                      <a:cubicBezTo>
                        <a:pt x="303899" y="182075"/>
                        <a:pt x="408532" y="66069"/>
                        <a:pt x="463881" y="75167"/>
                      </a:cubicBezTo>
                      <a:cubicBezTo>
                        <a:pt x="519230" y="84265"/>
                        <a:pt x="545768" y="260928"/>
                        <a:pt x="559416" y="270785"/>
                      </a:cubicBezTo>
                      <a:cubicBezTo>
                        <a:pt x="573064" y="280642"/>
                        <a:pt x="588986" y="197239"/>
                        <a:pt x="568514" y="152505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Freeform 34"/>
                <p:cNvSpPr/>
                <p:nvPr/>
              </p:nvSpPr>
              <p:spPr>
                <a:xfrm>
                  <a:off x="4007432" y="3847792"/>
                  <a:ext cx="259888" cy="256651"/>
                </a:xfrm>
                <a:custGeom>
                  <a:avLst/>
                  <a:gdLst>
                    <a:gd name="connsiteX0" fmla="*/ 461 w 259888"/>
                    <a:gd name="connsiteY0" fmla="*/ 255635 h 256651"/>
                    <a:gd name="connsiteX1" fmla="*/ 68699 w 259888"/>
                    <a:gd name="connsiteY1" fmla="*/ 877 h 256651"/>
                    <a:gd name="connsiteX2" fmla="*/ 259768 w 259888"/>
                    <a:gd name="connsiteY2" fmla="*/ 169199 h 256651"/>
                    <a:gd name="connsiteX3" fmla="*/ 95995 w 259888"/>
                    <a:gd name="connsiteY3" fmla="*/ 91862 h 256651"/>
                    <a:gd name="connsiteX4" fmla="*/ 461 w 259888"/>
                    <a:gd name="connsiteY4" fmla="*/ 255635 h 256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9888" h="256651">
                      <a:moveTo>
                        <a:pt x="461" y="255635"/>
                      </a:moveTo>
                      <a:cubicBezTo>
                        <a:pt x="-4088" y="240471"/>
                        <a:pt x="25481" y="15283"/>
                        <a:pt x="68699" y="877"/>
                      </a:cubicBezTo>
                      <a:cubicBezTo>
                        <a:pt x="111917" y="-13529"/>
                        <a:pt x="255219" y="154035"/>
                        <a:pt x="259768" y="169199"/>
                      </a:cubicBezTo>
                      <a:cubicBezTo>
                        <a:pt x="264317" y="184363"/>
                        <a:pt x="138455" y="72148"/>
                        <a:pt x="95995" y="91862"/>
                      </a:cubicBezTo>
                      <a:cubicBezTo>
                        <a:pt x="53535" y="111575"/>
                        <a:pt x="5010" y="270799"/>
                        <a:pt x="461" y="255635"/>
                      </a:cubicBezTo>
                      <a:close/>
                    </a:path>
                  </a:pathLst>
                </a:custGeom>
                <a:solidFill>
                  <a:srgbClr val="008E40"/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Freeform 35"/>
                <p:cNvSpPr/>
                <p:nvPr/>
              </p:nvSpPr>
              <p:spPr>
                <a:xfrm>
                  <a:off x="3994188" y="3989580"/>
                  <a:ext cx="386763" cy="164770"/>
                </a:xfrm>
                <a:custGeom>
                  <a:avLst/>
                  <a:gdLst>
                    <a:gd name="connsiteX0" fmla="*/ 57 w 386763"/>
                    <a:gd name="connsiteY0" fmla="*/ 136593 h 164770"/>
                    <a:gd name="connsiteX1" fmla="*/ 127436 w 386763"/>
                    <a:gd name="connsiteY1" fmla="*/ 116 h 164770"/>
                    <a:gd name="connsiteX2" fmla="*/ 386743 w 386763"/>
                    <a:gd name="connsiteY2" fmla="*/ 163889 h 164770"/>
                    <a:gd name="connsiteX3" fmla="*/ 141084 w 386763"/>
                    <a:gd name="connsiteY3" fmla="*/ 68354 h 164770"/>
                    <a:gd name="connsiteX4" fmla="*/ 57 w 386763"/>
                    <a:gd name="connsiteY4" fmla="*/ 136593 h 164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6763" h="164770">
                      <a:moveTo>
                        <a:pt x="57" y="136593"/>
                      </a:moveTo>
                      <a:cubicBezTo>
                        <a:pt x="-2218" y="125220"/>
                        <a:pt x="62988" y="-4433"/>
                        <a:pt x="127436" y="116"/>
                      </a:cubicBezTo>
                      <a:cubicBezTo>
                        <a:pt x="191884" y="4665"/>
                        <a:pt x="384468" y="152516"/>
                        <a:pt x="386743" y="163889"/>
                      </a:cubicBezTo>
                      <a:cubicBezTo>
                        <a:pt x="389018" y="175262"/>
                        <a:pt x="201741" y="72903"/>
                        <a:pt x="141084" y="68354"/>
                      </a:cubicBezTo>
                      <a:cubicBezTo>
                        <a:pt x="80427" y="63805"/>
                        <a:pt x="2332" y="147966"/>
                        <a:pt x="57" y="136593"/>
                      </a:cubicBezTo>
                      <a:close/>
                    </a:path>
                  </a:pathLst>
                </a:custGeom>
                <a:solidFill>
                  <a:srgbClr val="008E40"/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Freeform 36"/>
                <p:cNvSpPr/>
                <p:nvPr/>
              </p:nvSpPr>
              <p:spPr>
                <a:xfrm>
                  <a:off x="3707609" y="4015734"/>
                  <a:ext cx="301563" cy="239207"/>
                </a:xfrm>
                <a:custGeom>
                  <a:avLst/>
                  <a:gdLst>
                    <a:gd name="connsiteX0" fmla="*/ 291185 w 301563"/>
                    <a:gd name="connsiteY0" fmla="*/ 142284 h 239207"/>
                    <a:gd name="connsiteX1" fmla="*/ 272988 w 301563"/>
                    <a:gd name="connsiteY1" fmla="*/ 1257 h 239207"/>
                    <a:gd name="connsiteX2" fmla="*/ 33 w 301563"/>
                    <a:gd name="connsiteY2" fmla="*/ 237818 h 239207"/>
                    <a:gd name="connsiteX3" fmla="*/ 254791 w 301563"/>
                    <a:gd name="connsiteY3" fmla="*/ 101341 h 239207"/>
                    <a:gd name="connsiteX4" fmla="*/ 291185 w 301563"/>
                    <a:gd name="connsiteY4" fmla="*/ 142284 h 239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1563" h="239207">
                      <a:moveTo>
                        <a:pt x="291185" y="142284"/>
                      </a:moveTo>
                      <a:cubicBezTo>
                        <a:pt x="294218" y="125603"/>
                        <a:pt x="321513" y="-14665"/>
                        <a:pt x="272988" y="1257"/>
                      </a:cubicBezTo>
                      <a:cubicBezTo>
                        <a:pt x="224463" y="17179"/>
                        <a:pt x="3066" y="221137"/>
                        <a:pt x="33" y="237818"/>
                      </a:cubicBezTo>
                      <a:cubicBezTo>
                        <a:pt x="-3000" y="254499"/>
                        <a:pt x="202475" y="115747"/>
                        <a:pt x="254791" y="101341"/>
                      </a:cubicBezTo>
                      <a:cubicBezTo>
                        <a:pt x="307107" y="86935"/>
                        <a:pt x="288152" y="158965"/>
                        <a:pt x="291185" y="142284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" name="Freeform 37"/>
                <p:cNvSpPr/>
                <p:nvPr/>
              </p:nvSpPr>
              <p:spPr>
                <a:xfrm>
                  <a:off x="4021513" y="3892737"/>
                  <a:ext cx="182021" cy="424516"/>
                </a:xfrm>
                <a:custGeom>
                  <a:avLst/>
                  <a:gdLst>
                    <a:gd name="connsiteX0" fmla="*/ 27 w 182021"/>
                    <a:gd name="connsiteY0" fmla="*/ 237985 h 424516"/>
                    <a:gd name="connsiteX1" fmla="*/ 100111 w 182021"/>
                    <a:gd name="connsiteY1" fmla="*/ 69663 h 424516"/>
                    <a:gd name="connsiteX2" fmla="*/ 100111 w 182021"/>
                    <a:gd name="connsiteY2" fmla="*/ 424505 h 424516"/>
                    <a:gd name="connsiteX3" fmla="*/ 181997 w 182021"/>
                    <a:gd name="connsiteY3" fmla="*/ 56015 h 424516"/>
                    <a:gd name="connsiteX4" fmla="*/ 91012 w 182021"/>
                    <a:gd name="connsiteY4" fmla="*/ 15072 h 424516"/>
                    <a:gd name="connsiteX5" fmla="*/ 27 w 182021"/>
                    <a:gd name="connsiteY5" fmla="*/ 237985 h 424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2021" h="424516">
                      <a:moveTo>
                        <a:pt x="27" y="237985"/>
                      </a:moveTo>
                      <a:cubicBezTo>
                        <a:pt x="1544" y="247084"/>
                        <a:pt x="83430" y="38576"/>
                        <a:pt x="100111" y="69663"/>
                      </a:cubicBezTo>
                      <a:cubicBezTo>
                        <a:pt x="116792" y="100750"/>
                        <a:pt x="86463" y="426780"/>
                        <a:pt x="100111" y="424505"/>
                      </a:cubicBezTo>
                      <a:cubicBezTo>
                        <a:pt x="113759" y="422230"/>
                        <a:pt x="183513" y="124254"/>
                        <a:pt x="181997" y="56015"/>
                      </a:cubicBezTo>
                      <a:cubicBezTo>
                        <a:pt x="180481" y="-12224"/>
                        <a:pt x="122098" y="-7674"/>
                        <a:pt x="91012" y="15072"/>
                      </a:cubicBezTo>
                      <a:cubicBezTo>
                        <a:pt x="59926" y="37818"/>
                        <a:pt x="-1490" y="228886"/>
                        <a:pt x="27" y="237985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9" name="Group 38"/>
                <p:cNvGrpSpPr/>
                <p:nvPr/>
              </p:nvGrpSpPr>
              <p:grpSpPr>
                <a:xfrm flipH="1">
                  <a:off x="4095389" y="3843154"/>
                  <a:ext cx="1000188" cy="522578"/>
                  <a:chOff x="6034966" y="3323296"/>
                  <a:chExt cx="1000188" cy="522578"/>
                </a:xfrm>
              </p:grpSpPr>
              <p:sp>
                <p:nvSpPr>
                  <p:cNvPr id="47" name="Freeform 46"/>
                  <p:cNvSpPr/>
                  <p:nvPr/>
                </p:nvSpPr>
                <p:spPr>
                  <a:xfrm>
                    <a:off x="6034966" y="3323296"/>
                    <a:ext cx="596137" cy="241524"/>
                  </a:xfrm>
                  <a:custGeom>
                    <a:avLst/>
                    <a:gdLst>
                      <a:gd name="connsiteX0" fmla="*/ 468596 w 596137"/>
                      <a:gd name="connsiteY0" fmla="*/ 82297 h 241524"/>
                      <a:gd name="connsiteX1" fmla="*/ 236584 w 596137"/>
                      <a:gd name="connsiteY1" fmla="*/ 4959 h 241524"/>
                      <a:gd name="connsiteX2" fmla="*/ 23 w 596137"/>
                      <a:gd name="connsiteY2" fmla="*/ 218774 h 241524"/>
                      <a:gd name="connsiteX3" fmla="*/ 250232 w 596137"/>
                      <a:gd name="connsiteY3" fmla="*/ 82297 h 241524"/>
                      <a:gd name="connsiteX4" fmla="*/ 586876 w 596137"/>
                      <a:gd name="connsiteY4" fmla="*/ 241521 h 241524"/>
                      <a:gd name="connsiteX5" fmla="*/ 468596 w 596137"/>
                      <a:gd name="connsiteY5" fmla="*/ 82297 h 2415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6137" h="241524">
                        <a:moveTo>
                          <a:pt x="468596" y="82297"/>
                        </a:moveTo>
                        <a:cubicBezTo>
                          <a:pt x="410214" y="42870"/>
                          <a:pt x="314679" y="-17787"/>
                          <a:pt x="236584" y="4959"/>
                        </a:cubicBezTo>
                        <a:cubicBezTo>
                          <a:pt x="158489" y="27705"/>
                          <a:pt x="-2252" y="205884"/>
                          <a:pt x="23" y="218774"/>
                        </a:cubicBezTo>
                        <a:cubicBezTo>
                          <a:pt x="2298" y="231664"/>
                          <a:pt x="152423" y="78506"/>
                          <a:pt x="250232" y="82297"/>
                        </a:cubicBezTo>
                        <a:cubicBezTo>
                          <a:pt x="348041" y="86088"/>
                          <a:pt x="546691" y="240763"/>
                          <a:pt x="586876" y="241521"/>
                        </a:cubicBezTo>
                        <a:cubicBezTo>
                          <a:pt x="627061" y="242279"/>
                          <a:pt x="526978" y="121724"/>
                          <a:pt x="468596" y="82297"/>
                        </a:cubicBezTo>
                        <a:close/>
                      </a:path>
                    </a:pathLst>
                  </a:custGeom>
                  <a:solidFill>
                    <a:srgbClr val="008E40"/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" name="Freeform 47"/>
                  <p:cNvSpPr/>
                  <p:nvPr/>
                </p:nvSpPr>
                <p:spPr>
                  <a:xfrm>
                    <a:off x="6102680" y="3406755"/>
                    <a:ext cx="578295" cy="290223"/>
                  </a:xfrm>
                  <a:custGeom>
                    <a:avLst/>
                    <a:gdLst>
                      <a:gd name="connsiteX0" fmla="*/ 568514 w 578295"/>
                      <a:gd name="connsiteY0" fmla="*/ 152505 h 290223"/>
                      <a:gd name="connsiteX1" fmla="*/ 436586 w 578295"/>
                      <a:gd name="connsiteY1" fmla="*/ 2379 h 290223"/>
                      <a:gd name="connsiteX2" fmla="*/ 4407 w 578295"/>
                      <a:gd name="connsiteY2" fmla="*/ 279884 h 290223"/>
                      <a:gd name="connsiteX3" fmla="*/ 227320 w 578295"/>
                      <a:gd name="connsiteY3" fmla="*/ 216194 h 290223"/>
                      <a:gd name="connsiteX4" fmla="*/ 463881 w 578295"/>
                      <a:gd name="connsiteY4" fmla="*/ 75167 h 290223"/>
                      <a:gd name="connsiteX5" fmla="*/ 559416 w 578295"/>
                      <a:gd name="connsiteY5" fmla="*/ 270785 h 290223"/>
                      <a:gd name="connsiteX6" fmla="*/ 568514 w 578295"/>
                      <a:gd name="connsiteY6" fmla="*/ 152505 h 2902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8295" h="290223">
                        <a:moveTo>
                          <a:pt x="568514" y="152505"/>
                        </a:moveTo>
                        <a:cubicBezTo>
                          <a:pt x="548042" y="107771"/>
                          <a:pt x="530604" y="-18851"/>
                          <a:pt x="436586" y="2379"/>
                        </a:cubicBezTo>
                        <a:cubicBezTo>
                          <a:pt x="342568" y="23609"/>
                          <a:pt x="39285" y="244248"/>
                          <a:pt x="4407" y="279884"/>
                        </a:cubicBezTo>
                        <a:cubicBezTo>
                          <a:pt x="-30471" y="315520"/>
                          <a:pt x="150741" y="250313"/>
                          <a:pt x="227320" y="216194"/>
                        </a:cubicBezTo>
                        <a:cubicBezTo>
                          <a:pt x="303899" y="182075"/>
                          <a:pt x="408532" y="66069"/>
                          <a:pt x="463881" y="75167"/>
                        </a:cubicBezTo>
                        <a:cubicBezTo>
                          <a:pt x="519230" y="84265"/>
                          <a:pt x="545768" y="260928"/>
                          <a:pt x="559416" y="270785"/>
                        </a:cubicBezTo>
                        <a:cubicBezTo>
                          <a:pt x="573064" y="280642"/>
                          <a:pt x="588986" y="197239"/>
                          <a:pt x="568514" y="152505"/>
                        </a:cubicBezTo>
                        <a:close/>
                      </a:path>
                    </a:pathLst>
                  </a:custGeom>
                  <a:solidFill>
                    <a:srgbClr val="00B050"/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" name="Freeform 48"/>
                  <p:cNvSpPr/>
                  <p:nvPr/>
                </p:nvSpPr>
                <p:spPr>
                  <a:xfrm>
                    <a:off x="6661635" y="3376413"/>
                    <a:ext cx="259888" cy="256651"/>
                  </a:xfrm>
                  <a:custGeom>
                    <a:avLst/>
                    <a:gdLst>
                      <a:gd name="connsiteX0" fmla="*/ 461 w 259888"/>
                      <a:gd name="connsiteY0" fmla="*/ 255635 h 256651"/>
                      <a:gd name="connsiteX1" fmla="*/ 68699 w 259888"/>
                      <a:gd name="connsiteY1" fmla="*/ 877 h 256651"/>
                      <a:gd name="connsiteX2" fmla="*/ 259768 w 259888"/>
                      <a:gd name="connsiteY2" fmla="*/ 169199 h 256651"/>
                      <a:gd name="connsiteX3" fmla="*/ 95995 w 259888"/>
                      <a:gd name="connsiteY3" fmla="*/ 91862 h 256651"/>
                      <a:gd name="connsiteX4" fmla="*/ 461 w 259888"/>
                      <a:gd name="connsiteY4" fmla="*/ 255635 h 256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9888" h="256651">
                        <a:moveTo>
                          <a:pt x="461" y="255635"/>
                        </a:moveTo>
                        <a:cubicBezTo>
                          <a:pt x="-4088" y="240471"/>
                          <a:pt x="25481" y="15283"/>
                          <a:pt x="68699" y="877"/>
                        </a:cubicBezTo>
                        <a:cubicBezTo>
                          <a:pt x="111917" y="-13529"/>
                          <a:pt x="255219" y="154035"/>
                          <a:pt x="259768" y="169199"/>
                        </a:cubicBezTo>
                        <a:cubicBezTo>
                          <a:pt x="264317" y="184363"/>
                          <a:pt x="138455" y="72148"/>
                          <a:pt x="95995" y="91862"/>
                        </a:cubicBezTo>
                        <a:cubicBezTo>
                          <a:pt x="53535" y="111575"/>
                          <a:pt x="5010" y="270799"/>
                          <a:pt x="461" y="255635"/>
                        </a:cubicBezTo>
                        <a:close/>
                      </a:path>
                    </a:pathLst>
                  </a:custGeom>
                  <a:solidFill>
                    <a:srgbClr val="008E40"/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" name="Freeform 49"/>
                  <p:cNvSpPr/>
                  <p:nvPr/>
                </p:nvSpPr>
                <p:spPr>
                  <a:xfrm>
                    <a:off x="6648391" y="3518201"/>
                    <a:ext cx="386763" cy="164770"/>
                  </a:xfrm>
                  <a:custGeom>
                    <a:avLst/>
                    <a:gdLst>
                      <a:gd name="connsiteX0" fmla="*/ 57 w 386763"/>
                      <a:gd name="connsiteY0" fmla="*/ 136593 h 164770"/>
                      <a:gd name="connsiteX1" fmla="*/ 127436 w 386763"/>
                      <a:gd name="connsiteY1" fmla="*/ 116 h 164770"/>
                      <a:gd name="connsiteX2" fmla="*/ 386743 w 386763"/>
                      <a:gd name="connsiteY2" fmla="*/ 163889 h 164770"/>
                      <a:gd name="connsiteX3" fmla="*/ 141084 w 386763"/>
                      <a:gd name="connsiteY3" fmla="*/ 68354 h 164770"/>
                      <a:gd name="connsiteX4" fmla="*/ 57 w 386763"/>
                      <a:gd name="connsiteY4" fmla="*/ 136593 h 1647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6763" h="164770">
                        <a:moveTo>
                          <a:pt x="57" y="136593"/>
                        </a:moveTo>
                        <a:cubicBezTo>
                          <a:pt x="-2218" y="125220"/>
                          <a:pt x="62988" y="-4433"/>
                          <a:pt x="127436" y="116"/>
                        </a:cubicBezTo>
                        <a:cubicBezTo>
                          <a:pt x="191884" y="4665"/>
                          <a:pt x="384468" y="152516"/>
                          <a:pt x="386743" y="163889"/>
                        </a:cubicBezTo>
                        <a:cubicBezTo>
                          <a:pt x="389018" y="175262"/>
                          <a:pt x="201741" y="72903"/>
                          <a:pt x="141084" y="68354"/>
                        </a:cubicBezTo>
                        <a:cubicBezTo>
                          <a:pt x="80427" y="63805"/>
                          <a:pt x="2332" y="147966"/>
                          <a:pt x="57" y="136593"/>
                        </a:cubicBezTo>
                        <a:close/>
                      </a:path>
                    </a:pathLst>
                  </a:custGeom>
                  <a:solidFill>
                    <a:srgbClr val="008E40"/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" name="Freeform 50"/>
                  <p:cNvSpPr/>
                  <p:nvPr/>
                </p:nvSpPr>
                <p:spPr>
                  <a:xfrm>
                    <a:off x="6361812" y="3544355"/>
                    <a:ext cx="301563" cy="239207"/>
                  </a:xfrm>
                  <a:custGeom>
                    <a:avLst/>
                    <a:gdLst>
                      <a:gd name="connsiteX0" fmla="*/ 291185 w 301563"/>
                      <a:gd name="connsiteY0" fmla="*/ 142284 h 239207"/>
                      <a:gd name="connsiteX1" fmla="*/ 272988 w 301563"/>
                      <a:gd name="connsiteY1" fmla="*/ 1257 h 239207"/>
                      <a:gd name="connsiteX2" fmla="*/ 33 w 301563"/>
                      <a:gd name="connsiteY2" fmla="*/ 237818 h 239207"/>
                      <a:gd name="connsiteX3" fmla="*/ 254791 w 301563"/>
                      <a:gd name="connsiteY3" fmla="*/ 101341 h 239207"/>
                      <a:gd name="connsiteX4" fmla="*/ 291185 w 301563"/>
                      <a:gd name="connsiteY4" fmla="*/ 142284 h 239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1563" h="239207">
                        <a:moveTo>
                          <a:pt x="291185" y="142284"/>
                        </a:moveTo>
                        <a:cubicBezTo>
                          <a:pt x="294218" y="125603"/>
                          <a:pt x="321513" y="-14665"/>
                          <a:pt x="272988" y="1257"/>
                        </a:cubicBezTo>
                        <a:cubicBezTo>
                          <a:pt x="224463" y="17179"/>
                          <a:pt x="3066" y="221137"/>
                          <a:pt x="33" y="237818"/>
                        </a:cubicBezTo>
                        <a:cubicBezTo>
                          <a:pt x="-3000" y="254499"/>
                          <a:pt x="202475" y="115747"/>
                          <a:pt x="254791" y="101341"/>
                        </a:cubicBezTo>
                        <a:cubicBezTo>
                          <a:pt x="307107" y="86935"/>
                          <a:pt x="288152" y="158965"/>
                          <a:pt x="291185" y="142284"/>
                        </a:cubicBezTo>
                        <a:close/>
                      </a:path>
                    </a:pathLst>
                  </a:custGeom>
                  <a:solidFill>
                    <a:srgbClr val="00B050"/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2" name="Freeform 51"/>
                  <p:cNvSpPr/>
                  <p:nvPr/>
                </p:nvSpPr>
                <p:spPr>
                  <a:xfrm>
                    <a:off x="6675716" y="3421358"/>
                    <a:ext cx="182021" cy="424516"/>
                  </a:xfrm>
                  <a:custGeom>
                    <a:avLst/>
                    <a:gdLst>
                      <a:gd name="connsiteX0" fmla="*/ 27 w 182021"/>
                      <a:gd name="connsiteY0" fmla="*/ 237985 h 424516"/>
                      <a:gd name="connsiteX1" fmla="*/ 100111 w 182021"/>
                      <a:gd name="connsiteY1" fmla="*/ 69663 h 424516"/>
                      <a:gd name="connsiteX2" fmla="*/ 100111 w 182021"/>
                      <a:gd name="connsiteY2" fmla="*/ 424505 h 424516"/>
                      <a:gd name="connsiteX3" fmla="*/ 181997 w 182021"/>
                      <a:gd name="connsiteY3" fmla="*/ 56015 h 424516"/>
                      <a:gd name="connsiteX4" fmla="*/ 91012 w 182021"/>
                      <a:gd name="connsiteY4" fmla="*/ 15072 h 424516"/>
                      <a:gd name="connsiteX5" fmla="*/ 27 w 182021"/>
                      <a:gd name="connsiteY5" fmla="*/ 237985 h 42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82021" h="424516">
                        <a:moveTo>
                          <a:pt x="27" y="237985"/>
                        </a:moveTo>
                        <a:cubicBezTo>
                          <a:pt x="1544" y="247084"/>
                          <a:pt x="83430" y="38576"/>
                          <a:pt x="100111" y="69663"/>
                        </a:cubicBezTo>
                        <a:cubicBezTo>
                          <a:pt x="116792" y="100750"/>
                          <a:pt x="86463" y="426780"/>
                          <a:pt x="100111" y="424505"/>
                        </a:cubicBezTo>
                        <a:cubicBezTo>
                          <a:pt x="113759" y="422230"/>
                          <a:pt x="183513" y="124254"/>
                          <a:pt x="181997" y="56015"/>
                        </a:cubicBezTo>
                        <a:cubicBezTo>
                          <a:pt x="180481" y="-12224"/>
                          <a:pt x="122098" y="-7674"/>
                          <a:pt x="91012" y="15072"/>
                        </a:cubicBezTo>
                        <a:cubicBezTo>
                          <a:pt x="59926" y="37818"/>
                          <a:pt x="-1490" y="228886"/>
                          <a:pt x="27" y="237985"/>
                        </a:cubicBezTo>
                        <a:close/>
                      </a:path>
                    </a:pathLst>
                  </a:custGeom>
                  <a:solidFill>
                    <a:srgbClr val="76B531"/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0" name="Group 39"/>
                <p:cNvGrpSpPr/>
                <p:nvPr/>
              </p:nvGrpSpPr>
              <p:grpSpPr>
                <a:xfrm flipH="1">
                  <a:off x="4744070" y="3748203"/>
                  <a:ext cx="1000188" cy="522578"/>
                  <a:chOff x="5857810" y="3728247"/>
                  <a:chExt cx="1000188" cy="522578"/>
                </a:xfrm>
              </p:grpSpPr>
              <p:sp>
                <p:nvSpPr>
                  <p:cNvPr id="41" name="Freeform 40"/>
                  <p:cNvSpPr/>
                  <p:nvPr/>
                </p:nvSpPr>
                <p:spPr>
                  <a:xfrm>
                    <a:off x="5857810" y="3728247"/>
                    <a:ext cx="596137" cy="241524"/>
                  </a:xfrm>
                  <a:custGeom>
                    <a:avLst/>
                    <a:gdLst>
                      <a:gd name="connsiteX0" fmla="*/ 468596 w 596137"/>
                      <a:gd name="connsiteY0" fmla="*/ 82297 h 241524"/>
                      <a:gd name="connsiteX1" fmla="*/ 236584 w 596137"/>
                      <a:gd name="connsiteY1" fmla="*/ 4959 h 241524"/>
                      <a:gd name="connsiteX2" fmla="*/ 23 w 596137"/>
                      <a:gd name="connsiteY2" fmla="*/ 218774 h 241524"/>
                      <a:gd name="connsiteX3" fmla="*/ 250232 w 596137"/>
                      <a:gd name="connsiteY3" fmla="*/ 82297 h 241524"/>
                      <a:gd name="connsiteX4" fmla="*/ 586876 w 596137"/>
                      <a:gd name="connsiteY4" fmla="*/ 241521 h 241524"/>
                      <a:gd name="connsiteX5" fmla="*/ 468596 w 596137"/>
                      <a:gd name="connsiteY5" fmla="*/ 82297 h 2415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6137" h="241524">
                        <a:moveTo>
                          <a:pt x="468596" y="82297"/>
                        </a:moveTo>
                        <a:cubicBezTo>
                          <a:pt x="410214" y="42870"/>
                          <a:pt x="314679" y="-17787"/>
                          <a:pt x="236584" y="4959"/>
                        </a:cubicBezTo>
                        <a:cubicBezTo>
                          <a:pt x="158489" y="27705"/>
                          <a:pt x="-2252" y="205884"/>
                          <a:pt x="23" y="218774"/>
                        </a:cubicBezTo>
                        <a:cubicBezTo>
                          <a:pt x="2298" y="231664"/>
                          <a:pt x="152423" y="78506"/>
                          <a:pt x="250232" y="82297"/>
                        </a:cubicBezTo>
                        <a:cubicBezTo>
                          <a:pt x="348041" y="86088"/>
                          <a:pt x="546691" y="240763"/>
                          <a:pt x="586876" y="241521"/>
                        </a:cubicBezTo>
                        <a:cubicBezTo>
                          <a:pt x="627061" y="242279"/>
                          <a:pt x="526978" y="121724"/>
                          <a:pt x="468596" y="82297"/>
                        </a:cubicBezTo>
                        <a:close/>
                      </a:path>
                    </a:pathLst>
                  </a:custGeom>
                  <a:solidFill>
                    <a:srgbClr val="008E40"/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" name="Freeform 41"/>
                  <p:cNvSpPr/>
                  <p:nvPr/>
                </p:nvSpPr>
                <p:spPr>
                  <a:xfrm>
                    <a:off x="5925524" y="3811706"/>
                    <a:ext cx="578295" cy="290223"/>
                  </a:xfrm>
                  <a:custGeom>
                    <a:avLst/>
                    <a:gdLst>
                      <a:gd name="connsiteX0" fmla="*/ 568514 w 578295"/>
                      <a:gd name="connsiteY0" fmla="*/ 152505 h 290223"/>
                      <a:gd name="connsiteX1" fmla="*/ 436586 w 578295"/>
                      <a:gd name="connsiteY1" fmla="*/ 2379 h 290223"/>
                      <a:gd name="connsiteX2" fmla="*/ 4407 w 578295"/>
                      <a:gd name="connsiteY2" fmla="*/ 279884 h 290223"/>
                      <a:gd name="connsiteX3" fmla="*/ 227320 w 578295"/>
                      <a:gd name="connsiteY3" fmla="*/ 216194 h 290223"/>
                      <a:gd name="connsiteX4" fmla="*/ 463881 w 578295"/>
                      <a:gd name="connsiteY4" fmla="*/ 75167 h 290223"/>
                      <a:gd name="connsiteX5" fmla="*/ 559416 w 578295"/>
                      <a:gd name="connsiteY5" fmla="*/ 270785 h 290223"/>
                      <a:gd name="connsiteX6" fmla="*/ 568514 w 578295"/>
                      <a:gd name="connsiteY6" fmla="*/ 152505 h 2902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8295" h="290223">
                        <a:moveTo>
                          <a:pt x="568514" y="152505"/>
                        </a:moveTo>
                        <a:cubicBezTo>
                          <a:pt x="548042" y="107771"/>
                          <a:pt x="530604" y="-18851"/>
                          <a:pt x="436586" y="2379"/>
                        </a:cubicBezTo>
                        <a:cubicBezTo>
                          <a:pt x="342568" y="23609"/>
                          <a:pt x="39285" y="244248"/>
                          <a:pt x="4407" y="279884"/>
                        </a:cubicBezTo>
                        <a:cubicBezTo>
                          <a:pt x="-30471" y="315520"/>
                          <a:pt x="150741" y="250313"/>
                          <a:pt x="227320" y="216194"/>
                        </a:cubicBezTo>
                        <a:cubicBezTo>
                          <a:pt x="303899" y="182075"/>
                          <a:pt x="408532" y="66069"/>
                          <a:pt x="463881" y="75167"/>
                        </a:cubicBezTo>
                        <a:cubicBezTo>
                          <a:pt x="519230" y="84265"/>
                          <a:pt x="545768" y="260928"/>
                          <a:pt x="559416" y="270785"/>
                        </a:cubicBezTo>
                        <a:cubicBezTo>
                          <a:pt x="573064" y="280642"/>
                          <a:pt x="588986" y="197239"/>
                          <a:pt x="568514" y="152505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" name="Freeform 42"/>
                  <p:cNvSpPr/>
                  <p:nvPr/>
                </p:nvSpPr>
                <p:spPr>
                  <a:xfrm>
                    <a:off x="6484479" y="3781364"/>
                    <a:ext cx="259888" cy="256651"/>
                  </a:xfrm>
                  <a:custGeom>
                    <a:avLst/>
                    <a:gdLst>
                      <a:gd name="connsiteX0" fmla="*/ 461 w 259888"/>
                      <a:gd name="connsiteY0" fmla="*/ 255635 h 256651"/>
                      <a:gd name="connsiteX1" fmla="*/ 68699 w 259888"/>
                      <a:gd name="connsiteY1" fmla="*/ 877 h 256651"/>
                      <a:gd name="connsiteX2" fmla="*/ 259768 w 259888"/>
                      <a:gd name="connsiteY2" fmla="*/ 169199 h 256651"/>
                      <a:gd name="connsiteX3" fmla="*/ 95995 w 259888"/>
                      <a:gd name="connsiteY3" fmla="*/ 91862 h 256651"/>
                      <a:gd name="connsiteX4" fmla="*/ 461 w 259888"/>
                      <a:gd name="connsiteY4" fmla="*/ 255635 h 256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9888" h="256651">
                        <a:moveTo>
                          <a:pt x="461" y="255635"/>
                        </a:moveTo>
                        <a:cubicBezTo>
                          <a:pt x="-4088" y="240471"/>
                          <a:pt x="25481" y="15283"/>
                          <a:pt x="68699" y="877"/>
                        </a:cubicBezTo>
                        <a:cubicBezTo>
                          <a:pt x="111917" y="-13529"/>
                          <a:pt x="255219" y="154035"/>
                          <a:pt x="259768" y="169199"/>
                        </a:cubicBezTo>
                        <a:cubicBezTo>
                          <a:pt x="264317" y="184363"/>
                          <a:pt x="138455" y="72148"/>
                          <a:pt x="95995" y="91862"/>
                        </a:cubicBezTo>
                        <a:cubicBezTo>
                          <a:pt x="53535" y="111575"/>
                          <a:pt x="5010" y="270799"/>
                          <a:pt x="461" y="255635"/>
                        </a:cubicBezTo>
                        <a:close/>
                      </a:path>
                    </a:pathLst>
                  </a:custGeom>
                  <a:solidFill>
                    <a:srgbClr val="008E40"/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" name="Freeform 43"/>
                  <p:cNvSpPr/>
                  <p:nvPr/>
                </p:nvSpPr>
                <p:spPr>
                  <a:xfrm>
                    <a:off x="6471235" y="3923152"/>
                    <a:ext cx="386763" cy="164770"/>
                  </a:xfrm>
                  <a:custGeom>
                    <a:avLst/>
                    <a:gdLst>
                      <a:gd name="connsiteX0" fmla="*/ 57 w 386763"/>
                      <a:gd name="connsiteY0" fmla="*/ 136593 h 164770"/>
                      <a:gd name="connsiteX1" fmla="*/ 127436 w 386763"/>
                      <a:gd name="connsiteY1" fmla="*/ 116 h 164770"/>
                      <a:gd name="connsiteX2" fmla="*/ 386743 w 386763"/>
                      <a:gd name="connsiteY2" fmla="*/ 163889 h 164770"/>
                      <a:gd name="connsiteX3" fmla="*/ 141084 w 386763"/>
                      <a:gd name="connsiteY3" fmla="*/ 68354 h 164770"/>
                      <a:gd name="connsiteX4" fmla="*/ 57 w 386763"/>
                      <a:gd name="connsiteY4" fmla="*/ 136593 h 1647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6763" h="164770">
                        <a:moveTo>
                          <a:pt x="57" y="136593"/>
                        </a:moveTo>
                        <a:cubicBezTo>
                          <a:pt x="-2218" y="125220"/>
                          <a:pt x="62988" y="-4433"/>
                          <a:pt x="127436" y="116"/>
                        </a:cubicBezTo>
                        <a:cubicBezTo>
                          <a:pt x="191884" y="4665"/>
                          <a:pt x="384468" y="152516"/>
                          <a:pt x="386743" y="163889"/>
                        </a:cubicBezTo>
                        <a:cubicBezTo>
                          <a:pt x="389018" y="175262"/>
                          <a:pt x="201741" y="72903"/>
                          <a:pt x="141084" y="68354"/>
                        </a:cubicBezTo>
                        <a:cubicBezTo>
                          <a:pt x="80427" y="63805"/>
                          <a:pt x="2332" y="147966"/>
                          <a:pt x="57" y="136593"/>
                        </a:cubicBezTo>
                        <a:close/>
                      </a:path>
                    </a:pathLst>
                  </a:custGeom>
                  <a:solidFill>
                    <a:srgbClr val="008E40"/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" name="Freeform 44"/>
                  <p:cNvSpPr/>
                  <p:nvPr/>
                </p:nvSpPr>
                <p:spPr>
                  <a:xfrm>
                    <a:off x="6184656" y="3949306"/>
                    <a:ext cx="301563" cy="239207"/>
                  </a:xfrm>
                  <a:custGeom>
                    <a:avLst/>
                    <a:gdLst>
                      <a:gd name="connsiteX0" fmla="*/ 291185 w 301563"/>
                      <a:gd name="connsiteY0" fmla="*/ 142284 h 239207"/>
                      <a:gd name="connsiteX1" fmla="*/ 272988 w 301563"/>
                      <a:gd name="connsiteY1" fmla="*/ 1257 h 239207"/>
                      <a:gd name="connsiteX2" fmla="*/ 33 w 301563"/>
                      <a:gd name="connsiteY2" fmla="*/ 237818 h 239207"/>
                      <a:gd name="connsiteX3" fmla="*/ 254791 w 301563"/>
                      <a:gd name="connsiteY3" fmla="*/ 101341 h 239207"/>
                      <a:gd name="connsiteX4" fmla="*/ 291185 w 301563"/>
                      <a:gd name="connsiteY4" fmla="*/ 142284 h 239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1563" h="239207">
                        <a:moveTo>
                          <a:pt x="291185" y="142284"/>
                        </a:moveTo>
                        <a:cubicBezTo>
                          <a:pt x="294218" y="125603"/>
                          <a:pt x="321513" y="-14665"/>
                          <a:pt x="272988" y="1257"/>
                        </a:cubicBezTo>
                        <a:cubicBezTo>
                          <a:pt x="224463" y="17179"/>
                          <a:pt x="3066" y="221137"/>
                          <a:pt x="33" y="237818"/>
                        </a:cubicBezTo>
                        <a:cubicBezTo>
                          <a:pt x="-3000" y="254499"/>
                          <a:pt x="202475" y="115747"/>
                          <a:pt x="254791" y="101341"/>
                        </a:cubicBezTo>
                        <a:cubicBezTo>
                          <a:pt x="307107" y="86935"/>
                          <a:pt x="288152" y="158965"/>
                          <a:pt x="291185" y="142284"/>
                        </a:cubicBezTo>
                        <a:close/>
                      </a:path>
                    </a:pathLst>
                  </a:custGeom>
                  <a:solidFill>
                    <a:srgbClr val="00B050"/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" name="Freeform 45"/>
                  <p:cNvSpPr/>
                  <p:nvPr/>
                </p:nvSpPr>
                <p:spPr>
                  <a:xfrm>
                    <a:off x="6498560" y="3826309"/>
                    <a:ext cx="182021" cy="424516"/>
                  </a:xfrm>
                  <a:custGeom>
                    <a:avLst/>
                    <a:gdLst>
                      <a:gd name="connsiteX0" fmla="*/ 27 w 182021"/>
                      <a:gd name="connsiteY0" fmla="*/ 237985 h 424516"/>
                      <a:gd name="connsiteX1" fmla="*/ 100111 w 182021"/>
                      <a:gd name="connsiteY1" fmla="*/ 69663 h 424516"/>
                      <a:gd name="connsiteX2" fmla="*/ 100111 w 182021"/>
                      <a:gd name="connsiteY2" fmla="*/ 424505 h 424516"/>
                      <a:gd name="connsiteX3" fmla="*/ 181997 w 182021"/>
                      <a:gd name="connsiteY3" fmla="*/ 56015 h 424516"/>
                      <a:gd name="connsiteX4" fmla="*/ 91012 w 182021"/>
                      <a:gd name="connsiteY4" fmla="*/ 15072 h 424516"/>
                      <a:gd name="connsiteX5" fmla="*/ 27 w 182021"/>
                      <a:gd name="connsiteY5" fmla="*/ 237985 h 42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82021" h="424516">
                        <a:moveTo>
                          <a:pt x="27" y="237985"/>
                        </a:moveTo>
                        <a:cubicBezTo>
                          <a:pt x="1544" y="247084"/>
                          <a:pt x="83430" y="38576"/>
                          <a:pt x="100111" y="69663"/>
                        </a:cubicBezTo>
                        <a:cubicBezTo>
                          <a:pt x="116792" y="100750"/>
                          <a:pt x="86463" y="426780"/>
                          <a:pt x="100111" y="424505"/>
                        </a:cubicBezTo>
                        <a:cubicBezTo>
                          <a:pt x="113759" y="422230"/>
                          <a:pt x="183513" y="124254"/>
                          <a:pt x="181997" y="56015"/>
                        </a:cubicBezTo>
                        <a:cubicBezTo>
                          <a:pt x="180481" y="-12224"/>
                          <a:pt x="122098" y="-7674"/>
                          <a:pt x="91012" y="15072"/>
                        </a:cubicBezTo>
                        <a:cubicBezTo>
                          <a:pt x="59926" y="37818"/>
                          <a:pt x="-1490" y="228886"/>
                          <a:pt x="27" y="237985"/>
                        </a:cubicBezTo>
                        <a:close/>
                      </a:path>
                    </a:pathLst>
                  </a:custGeom>
                  <a:solidFill>
                    <a:srgbClr val="00B050"/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1" name="Group 10"/>
            <p:cNvGrpSpPr/>
            <p:nvPr/>
          </p:nvGrpSpPr>
          <p:grpSpPr>
            <a:xfrm>
              <a:off x="5979936" y="3170105"/>
              <a:ext cx="284920" cy="218172"/>
              <a:chOff x="4782663" y="3185937"/>
              <a:chExt cx="284920" cy="218172"/>
            </a:xfrm>
          </p:grpSpPr>
          <p:sp>
            <p:nvSpPr>
              <p:cNvPr id="17" name="Freeform 16"/>
              <p:cNvSpPr/>
              <p:nvPr/>
            </p:nvSpPr>
            <p:spPr>
              <a:xfrm>
                <a:off x="4782663" y="3185937"/>
                <a:ext cx="284920" cy="218172"/>
              </a:xfrm>
              <a:custGeom>
                <a:avLst/>
                <a:gdLst>
                  <a:gd name="connsiteX0" fmla="*/ 48 w 272661"/>
                  <a:gd name="connsiteY0" fmla="*/ 36366 h 218172"/>
                  <a:gd name="connsiteX1" fmla="*/ 58592 w 272661"/>
                  <a:gd name="connsiteY1" fmla="*/ 124 h 218172"/>
                  <a:gd name="connsiteX2" fmla="*/ 186831 w 272661"/>
                  <a:gd name="connsiteY2" fmla="*/ 44729 h 218172"/>
                  <a:gd name="connsiteX3" fmla="*/ 267677 w 272661"/>
                  <a:gd name="connsiteY3" fmla="*/ 136727 h 218172"/>
                  <a:gd name="connsiteX4" fmla="*/ 253738 w 272661"/>
                  <a:gd name="connsiteY4" fmla="*/ 189695 h 218172"/>
                  <a:gd name="connsiteX5" fmla="*/ 170104 w 272661"/>
                  <a:gd name="connsiteY5" fmla="*/ 217573 h 218172"/>
                  <a:gd name="connsiteX6" fmla="*/ 66955 w 272661"/>
                  <a:gd name="connsiteY6" fmla="*/ 164605 h 218172"/>
                  <a:gd name="connsiteX7" fmla="*/ 48 w 272661"/>
                  <a:gd name="connsiteY7" fmla="*/ 36366 h 218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2661" h="218172">
                    <a:moveTo>
                      <a:pt x="48" y="36366"/>
                    </a:moveTo>
                    <a:cubicBezTo>
                      <a:pt x="-1346" y="8953"/>
                      <a:pt x="27462" y="-1270"/>
                      <a:pt x="58592" y="124"/>
                    </a:cubicBezTo>
                    <a:cubicBezTo>
                      <a:pt x="89722" y="1518"/>
                      <a:pt x="151984" y="21962"/>
                      <a:pt x="186831" y="44729"/>
                    </a:cubicBezTo>
                    <a:cubicBezTo>
                      <a:pt x="221678" y="67496"/>
                      <a:pt x="256526" y="112566"/>
                      <a:pt x="267677" y="136727"/>
                    </a:cubicBezTo>
                    <a:cubicBezTo>
                      <a:pt x="278828" y="160888"/>
                      <a:pt x="270000" y="176221"/>
                      <a:pt x="253738" y="189695"/>
                    </a:cubicBezTo>
                    <a:cubicBezTo>
                      <a:pt x="237476" y="203169"/>
                      <a:pt x="201234" y="221755"/>
                      <a:pt x="170104" y="217573"/>
                    </a:cubicBezTo>
                    <a:cubicBezTo>
                      <a:pt x="138974" y="213391"/>
                      <a:pt x="95298" y="187372"/>
                      <a:pt x="66955" y="164605"/>
                    </a:cubicBezTo>
                    <a:cubicBezTo>
                      <a:pt x="38612" y="141838"/>
                      <a:pt x="1442" y="63779"/>
                      <a:pt x="48" y="36366"/>
                    </a:cubicBezTo>
                    <a:close/>
                  </a:path>
                </a:pathLst>
              </a:custGeom>
              <a:solidFill>
                <a:srgbClr val="8F7878"/>
              </a:solidFill>
              <a:ln w="12700">
                <a:solidFill>
                  <a:srgbClr val="67434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Freeform 17"/>
              <p:cNvSpPr/>
              <p:nvPr/>
            </p:nvSpPr>
            <p:spPr>
              <a:xfrm>
                <a:off x="4836123" y="3254729"/>
                <a:ext cx="58508" cy="68538"/>
              </a:xfrm>
              <a:custGeom>
                <a:avLst/>
                <a:gdLst>
                  <a:gd name="connsiteX0" fmla="*/ 58508 w 58508"/>
                  <a:gd name="connsiteY0" fmla="*/ 0 h 68538"/>
                  <a:gd name="connsiteX1" fmla="*/ 36776 w 58508"/>
                  <a:gd name="connsiteY1" fmla="*/ 46807 h 68538"/>
                  <a:gd name="connsiteX2" fmla="*/ 0 w 58508"/>
                  <a:gd name="connsiteY2" fmla="*/ 68538 h 68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508" h="68538">
                    <a:moveTo>
                      <a:pt x="58508" y="0"/>
                    </a:moveTo>
                    <a:cubicBezTo>
                      <a:pt x="52517" y="17692"/>
                      <a:pt x="46527" y="35384"/>
                      <a:pt x="36776" y="46807"/>
                    </a:cubicBezTo>
                    <a:cubicBezTo>
                      <a:pt x="27025" y="58230"/>
                      <a:pt x="13512" y="63384"/>
                      <a:pt x="0" y="68538"/>
                    </a:cubicBezTo>
                  </a:path>
                </a:pathLst>
              </a:custGeom>
              <a:noFill/>
              <a:ln w="19050" cap="rnd">
                <a:solidFill>
                  <a:srgbClr val="67434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9" name="Freeform 18"/>
              <p:cNvSpPr/>
              <p:nvPr/>
            </p:nvSpPr>
            <p:spPr>
              <a:xfrm>
                <a:off x="4871264" y="3288998"/>
                <a:ext cx="58508" cy="68538"/>
              </a:xfrm>
              <a:custGeom>
                <a:avLst/>
                <a:gdLst>
                  <a:gd name="connsiteX0" fmla="*/ 58508 w 58508"/>
                  <a:gd name="connsiteY0" fmla="*/ 0 h 68538"/>
                  <a:gd name="connsiteX1" fmla="*/ 36776 w 58508"/>
                  <a:gd name="connsiteY1" fmla="*/ 46807 h 68538"/>
                  <a:gd name="connsiteX2" fmla="*/ 0 w 58508"/>
                  <a:gd name="connsiteY2" fmla="*/ 68538 h 68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508" h="68538">
                    <a:moveTo>
                      <a:pt x="58508" y="0"/>
                    </a:moveTo>
                    <a:cubicBezTo>
                      <a:pt x="52517" y="17692"/>
                      <a:pt x="46527" y="35384"/>
                      <a:pt x="36776" y="46807"/>
                    </a:cubicBezTo>
                    <a:cubicBezTo>
                      <a:pt x="27025" y="58230"/>
                      <a:pt x="13512" y="63384"/>
                      <a:pt x="0" y="68538"/>
                    </a:cubicBezTo>
                  </a:path>
                </a:pathLst>
              </a:custGeom>
              <a:noFill/>
              <a:ln w="19050" cap="rnd">
                <a:solidFill>
                  <a:srgbClr val="67434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0" name="Freeform 19"/>
              <p:cNvSpPr/>
              <p:nvPr/>
            </p:nvSpPr>
            <p:spPr>
              <a:xfrm>
                <a:off x="4908203" y="3311461"/>
                <a:ext cx="58508" cy="68538"/>
              </a:xfrm>
              <a:custGeom>
                <a:avLst/>
                <a:gdLst>
                  <a:gd name="connsiteX0" fmla="*/ 58508 w 58508"/>
                  <a:gd name="connsiteY0" fmla="*/ 0 h 68538"/>
                  <a:gd name="connsiteX1" fmla="*/ 36776 w 58508"/>
                  <a:gd name="connsiteY1" fmla="*/ 46807 h 68538"/>
                  <a:gd name="connsiteX2" fmla="*/ 0 w 58508"/>
                  <a:gd name="connsiteY2" fmla="*/ 68538 h 68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508" h="68538">
                    <a:moveTo>
                      <a:pt x="58508" y="0"/>
                    </a:moveTo>
                    <a:cubicBezTo>
                      <a:pt x="52517" y="17692"/>
                      <a:pt x="46527" y="35384"/>
                      <a:pt x="36776" y="46807"/>
                    </a:cubicBezTo>
                    <a:cubicBezTo>
                      <a:pt x="27025" y="58230"/>
                      <a:pt x="13512" y="63384"/>
                      <a:pt x="0" y="68538"/>
                    </a:cubicBezTo>
                  </a:path>
                </a:pathLst>
              </a:custGeom>
              <a:noFill/>
              <a:ln w="19050" cap="rnd">
                <a:solidFill>
                  <a:srgbClr val="67434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 rot="19961399">
              <a:off x="5352694" y="2992191"/>
              <a:ext cx="284920" cy="218172"/>
              <a:chOff x="4782663" y="3185937"/>
              <a:chExt cx="284920" cy="218172"/>
            </a:xfrm>
          </p:grpSpPr>
          <p:sp>
            <p:nvSpPr>
              <p:cNvPr id="13" name="Freeform 12"/>
              <p:cNvSpPr/>
              <p:nvPr/>
            </p:nvSpPr>
            <p:spPr>
              <a:xfrm>
                <a:off x="4782663" y="3185937"/>
                <a:ext cx="284920" cy="218172"/>
              </a:xfrm>
              <a:custGeom>
                <a:avLst/>
                <a:gdLst>
                  <a:gd name="connsiteX0" fmla="*/ 48 w 272661"/>
                  <a:gd name="connsiteY0" fmla="*/ 36366 h 218172"/>
                  <a:gd name="connsiteX1" fmla="*/ 58592 w 272661"/>
                  <a:gd name="connsiteY1" fmla="*/ 124 h 218172"/>
                  <a:gd name="connsiteX2" fmla="*/ 186831 w 272661"/>
                  <a:gd name="connsiteY2" fmla="*/ 44729 h 218172"/>
                  <a:gd name="connsiteX3" fmla="*/ 267677 w 272661"/>
                  <a:gd name="connsiteY3" fmla="*/ 136727 h 218172"/>
                  <a:gd name="connsiteX4" fmla="*/ 253738 w 272661"/>
                  <a:gd name="connsiteY4" fmla="*/ 189695 h 218172"/>
                  <a:gd name="connsiteX5" fmla="*/ 170104 w 272661"/>
                  <a:gd name="connsiteY5" fmla="*/ 217573 h 218172"/>
                  <a:gd name="connsiteX6" fmla="*/ 66955 w 272661"/>
                  <a:gd name="connsiteY6" fmla="*/ 164605 h 218172"/>
                  <a:gd name="connsiteX7" fmla="*/ 48 w 272661"/>
                  <a:gd name="connsiteY7" fmla="*/ 36366 h 218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2661" h="218172">
                    <a:moveTo>
                      <a:pt x="48" y="36366"/>
                    </a:moveTo>
                    <a:cubicBezTo>
                      <a:pt x="-1346" y="8953"/>
                      <a:pt x="27462" y="-1270"/>
                      <a:pt x="58592" y="124"/>
                    </a:cubicBezTo>
                    <a:cubicBezTo>
                      <a:pt x="89722" y="1518"/>
                      <a:pt x="151984" y="21962"/>
                      <a:pt x="186831" y="44729"/>
                    </a:cubicBezTo>
                    <a:cubicBezTo>
                      <a:pt x="221678" y="67496"/>
                      <a:pt x="256526" y="112566"/>
                      <a:pt x="267677" y="136727"/>
                    </a:cubicBezTo>
                    <a:cubicBezTo>
                      <a:pt x="278828" y="160888"/>
                      <a:pt x="270000" y="176221"/>
                      <a:pt x="253738" y="189695"/>
                    </a:cubicBezTo>
                    <a:cubicBezTo>
                      <a:pt x="237476" y="203169"/>
                      <a:pt x="201234" y="221755"/>
                      <a:pt x="170104" y="217573"/>
                    </a:cubicBezTo>
                    <a:cubicBezTo>
                      <a:pt x="138974" y="213391"/>
                      <a:pt x="95298" y="187372"/>
                      <a:pt x="66955" y="164605"/>
                    </a:cubicBezTo>
                    <a:cubicBezTo>
                      <a:pt x="38612" y="141838"/>
                      <a:pt x="1442" y="63779"/>
                      <a:pt x="48" y="36366"/>
                    </a:cubicBezTo>
                    <a:close/>
                  </a:path>
                </a:pathLst>
              </a:custGeom>
              <a:solidFill>
                <a:srgbClr val="8F7878"/>
              </a:solidFill>
              <a:ln w="12700">
                <a:solidFill>
                  <a:srgbClr val="67434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Freeform 13"/>
              <p:cNvSpPr/>
              <p:nvPr/>
            </p:nvSpPr>
            <p:spPr>
              <a:xfrm>
                <a:off x="4836123" y="3254729"/>
                <a:ext cx="58508" cy="68538"/>
              </a:xfrm>
              <a:custGeom>
                <a:avLst/>
                <a:gdLst>
                  <a:gd name="connsiteX0" fmla="*/ 58508 w 58508"/>
                  <a:gd name="connsiteY0" fmla="*/ 0 h 68538"/>
                  <a:gd name="connsiteX1" fmla="*/ 36776 w 58508"/>
                  <a:gd name="connsiteY1" fmla="*/ 46807 h 68538"/>
                  <a:gd name="connsiteX2" fmla="*/ 0 w 58508"/>
                  <a:gd name="connsiteY2" fmla="*/ 68538 h 68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508" h="68538">
                    <a:moveTo>
                      <a:pt x="58508" y="0"/>
                    </a:moveTo>
                    <a:cubicBezTo>
                      <a:pt x="52517" y="17692"/>
                      <a:pt x="46527" y="35384"/>
                      <a:pt x="36776" y="46807"/>
                    </a:cubicBezTo>
                    <a:cubicBezTo>
                      <a:pt x="27025" y="58230"/>
                      <a:pt x="13512" y="63384"/>
                      <a:pt x="0" y="68538"/>
                    </a:cubicBezTo>
                  </a:path>
                </a:pathLst>
              </a:custGeom>
              <a:noFill/>
              <a:ln w="19050" cap="rnd">
                <a:solidFill>
                  <a:srgbClr val="67434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4871264" y="3288998"/>
                <a:ext cx="58508" cy="68538"/>
              </a:xfrm>
              <a:custGeom>
                <a:avLst/>
                <a:gdLst>
                  <a:gd name="connsiteX0" fmla="*/ 58508 w 58508"/>
                  <a:gd name="connsiteY0" fmla="*/ 0 h 68538"/>
                  <a:gd name="connsiteX1" fmla="*/ 36776 w 58508"/>
                  <a:gd name="connsiteY1" fmla="*/ 46807 h 68538"/>
                  <a:gd name="connsiteX2" fmla="*/ 0 w 58508"/>
                  <a:gd name="connsiteY2" fmla="*/ 68538 h 68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508" h="68538">
                    <a:moveTo>
                      <a:pt x="58508" y="0"/>
                    </a:moveTo>
                    <a:cubicBezTo>
                      <a:pt x="52517" y="17692"/>
                      <a:pt x="46527" y="35384"/>
                      <a:pt x="36776" y="46807"/>
                    </a:cubicBezTo>
                    <a:cubicBezTo>
                      <a:pt x="27025" y="58230"/>
                      <a:pt x="13512" y="63384"/>
                      <a:pt x="0" y="68538"/>
                    </a:cubicBezTo>
                  </a:path>
                </a:pathLst>
              </a:custGeom>
              <a:noFill/>
              <a:ln w="19050" cap="rnd">
                <a:solidFill>
                  <a:srgbClr val="67434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4908203" y="3311461"/>
                <a:ext cx="58508" cy="68538"/>
              </a:xfrm>
              <a:custGeom>
                <a:avLst/>
                <a:gdLst>
                  <a:gd name="connsiteX0" fmla="*/ 58508 w 58508"/>
                  <a:gd name="connsiteY0" fmla="*/ 0 h 68538"/>
                  <a:gd name="connsiteX1" fmla="*/ 36776 w 58508"/>
                  <a:gd name="connsiteY1" fmla="*/ 46807 h 68538"/>
                  <a:gd name="connsiteX2" fmla="*/ 0 w 58508"/>
                  <a:gd name="connsiteY2" fmla="*/ 68538 h 68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508" h="68538">
                    <a:moveTo>
                      <a:pt x="58508" y="0"/>
                    </a:moveTo>
                    <a:cubicBezTo>
                      <a:pt x="52517" y="17692"/>
                      <a:pt x="46527" y="35384"/>
                      <a:pt x="36776" y="46807"/>
                    </a:cubicBezTo>
                    <a:cubicBezTo>
                      <a:pt x="27025" y="58230"/>
                      <a:pt x="13512" y="63384"/>
                      <a:pt x="0" y="68538"/>
                    </a:cubicBezTo>
                  </a:path>
                </a:pathLst>
              </a:custGeom>
              <a:noFill/>
              <a:ln w="19050" cap="rnd">
                <a:solidFill>
                  <a:srgbClr val="67434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34" name="Group 133"/>
          <p:cNvGrpSpPr/>
          <p:nvPr/>
        </p:nvGrpSpPr>
        <p:grpSpPr>
          <a:xfrm>
            <a:off x="3408001" y="3078072"/>
            <a:ext cx="776903" cy="573803"/>
            <a:chOff x="5981409" y="2559099"/>
            <a:chExt cx="582677" cy="430352"/>
          </a:xfrm>
        </p:grpSpPr>
        <p:grpSp>
          <p:nvGrpSpPr>
            <p:cNvPr id="135" name="Group 134"/>
            <p:cNvGrpSpPr/>
            <p:nvPr/>
          </p:nvGrpSpPr>
          <p:grpSpPr>
            <a:xfrm flipV="1">
              <a:off x="5981409" y="2660368"/>
              <a:ext cx="582677" cy="329083"/>
              <a:chOff x="5981409" y="2571750"/>
              <a:chExt cx="582677" cy="329083"/>
            </a:xfrm>
          </p:grpSpPr>
          <p:sp>
            <p:nvSpPr>
              <p:cNvPr id="141" name="Oval 140"/>
              <p:cNvSpPr/>
              <p:nvPr/>
            </p:nvSpPr>
            <p:spPr>
              <a:xfrm rot="20889059">
                <a:off x="6400800" y="2571750"/>
                <a:ext cx="163286" cy="136281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Freeform 141"/>
              <p:cNvSpPr/>
              <p:nvPr/>
            </p:nvSpPr>
            <p:spPr>
              <a:xfrm>
                <a:off x="5981409" y="2694842"/>
                <a:ext cx="560196" cy="205991"/>
              </a:xfrm>
              <a:custGeom>
                <a:avLst/>
                <a:gdLst>
                  <a:gd name="connsiteX0" fmla="*/ 560196 w 560196"/>
                  <a:gd name="connsiteY0" fmla="*/ 7536 h 205991"/>
                  <a:gd name="connsiteX1" fmla="*/ 65315 w 560196"/>
                  <a:gd name="connsiteY1" fmla="*/ 205991 h 205991"/>
                  <a:gd name="connsiteX2" fmla="*/ 0 w 560196"/>
                  <a:gd name="connsiteY2" fmla="*/ 190919 h 205991"/>
                  <a:gd name="connsiteX3" fmla="*/ 477297 w 560196"/>
                  <a:gd name="connsiteY3" fmla="*/ 0 h 205991"/>
                  <a:gd name="connsiteX4" fmla="*/ 560196 w 560196"/>
                  <a:gd name="connsiteY4" fmla="*/ 7536 h 205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0196" h="205991">
                    <a:moveTo>
                      <a:pt x="560196" y="7536"/>
                    </a:moveTo>
                    <a:lnTo>
                      <a:pt x="65315" y="205991"/>
                    </a:lnTo>
                    <a:lnTo>
                      <a:pt x="0" y="190919"/>
                    </a:lnTo>
                    <a:lnTo>
                      <a:pt x="477297" y="0"/>
                    </a:lnTo>
                    <a:lnTo>
                      <a:pt x="560196" y="7536"/>
                    </a:lnTo>
                    <a:close/>
                  </a:path>
                </a:pathLst>
              </a:custGeom>
              <a:solidFill>
                <a:schemeClr val="tx1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6" name="Freeform 135"/>
            <p:cNvSpPr/>
            <p:nvPr/>
          </p:nvSpPr>
          <p:spPr>
            <a:xfrm>
              <a:off x="6210300" y="2730500"/>
              <a:ext cx="180975" cy="93663"/>
            </a:xfrm>
            <a:custGeom>
              <a:avLst/>
              <a:gdLst>
                <a:gd name="connsiteX0" fmla="*/ 0 w 180975"/>
                <a:gd name="connsiteY0" fmla="*/ 46038 h 93663"/>
                <a:gd name="connsiteX1" fmla="*/ 107950 w 180975"/>
                <a:gd name="connsiteY1" fmla="*/ 0 h 93663"/>
                <a:gd name="connsiteX2" fmla="*/ 180975 w 180975"/>
                <a:gd name="connsiteY2" fmla="*/ 41275 h 93663"/>
                <a:gd name="connsiteX3" fmla="*/ 65088 w 180975"/>
                <a:gd name="connsiteY3" fmla="*/ 93663 h 93663"/>
                <a:gd name="connsiteX4" fmla="*/ 0 w 180975"/>
                <a:gd name="connsiteY4" fmla="*/ 46038 h 9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975" h="93663">
                  <a:moveTo>
                    <a:pt x="0" y="46038"/>
                  </a:moveTo>
                  <a:lnTo>
                    <a:pt x="107950" y="0"/>
                  </a:lnTo>
                  <a:lnTo>
                    <a:pt x="180975" y="41275"/>
                  </a:lnTo>
                  <a:lnTo>
                    <a:pt x="65088" y="93663"/>
                  </a:lnTo>
                  <a:lnTo>
                    <a:pt x="0" y="46038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grpSp>
          <p:nvGrpSpPr>
            <p:cNvPr id="137" name="Group 136"/>
            <p:cNvGrpSpPr/>
            <p:nvPr/>
          </p:nvGrpSpPr>
          <p:grpSpPr>
            <a:xfrm>
              <a:off x="5981409" y="2571750"/>
              <a:ext cx="582677" cy="329083"/>
              <a:chOff x="5981409" y="2571750"/>
              <a:chExt cx="582677" cy="329083"/>
            </a:xfrm>
          </p:grpSpPr>
          <p:sp>
            <p:nvSpPr>
              <p:cNvPr id="139" name="Oval 138"/>
              <p:cNvSpPr/>
              <p:nvPr/>
            </p:nvSpPr>
            <p:spPr>
              <a:xfrm rot="20889059">
                <a:off x="6400800" y="2571750"/>
                <a:ext cx="163286" cy="136281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Freeform 139"/>
              <p:cNvSpPr/>
              <p:nvPr/>
            </p:nvSpPr>
            <p:spPr>
              <a:xfrm>
                <a:off x="5981409" y="2694842"/>
                <a:ext cx="560196" cy="205991"/>
              </a:xfrm>
              <a:custGeom>
                <a:avLst/>
                <a:gdLst>
                  <a:gd name="connsiteX0" fmla="*/ 560196 w 560196"/>
                  <a:gd name="connsiteY0" fmla="*/ 7536 h 205991"/>
                  <a:gd name="connsiteX1" fmla="*/ 65315 w 560196"/>
                  <a:gd name="connsiteY1" fmla="*/ 205991 h 205991"/>
                  <a:gd name="connsiteX2" fmla="*/ 0 w 560196"/>
                  <a:gd name="connsiteY2" fmla="*/ 190919 h 205991"/>
                  <a:gd name="connsiteX3" fmla="*/ 477297 w 560196"/>
                  <a:gd name="connsiteY3" fmla="*/ 0 h 205991"/>
                  <a:gd name="connsiteX4" fmla="*/ 560196 w 560196"/>
                  <a:gd name="connsiteY4" fmla="*/ 7536 h 205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0196" h="205991">
                    <a:moveTo>
                      <a:pt x="560196" y="7536"/>
                    </a:moveTo>
                    <a:lnTo>
                      <a:pt x="65315" y="205991"/>
                    </a:lnTo>
                    <a:lnTo>
                      <a:pt x="0" y="190919"/>
                    </a:lnTo>
                    <a:lnTo>
                      <a:pt x="477297" y="0"/>
                    </a:lnTo>
                    <a:lnTo>
                      <a:pt x="560196" y="7536"/>
                    </a:lnTo>
                    <a:close/>
                  </a:path>
                </a:pathLst>
              </a:custGeom>
              <a:solidFill>
                <a:schemeClr val="tx1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8" name="TextBox 137"/>
            <p:cNvSpPr txBox="1"/>
            <p:nvPr/>
          </p:nvSpPr>
          <p:spPr>
            <a:xfrm>
              <a:off x="6250484" y="2559099"/>
              <a:ext cx="45719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o-RO" sz="20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.</a:t>
              </a:r>
              <a:endPara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3" name="RS_Classification_Standard"/>
          <p:cNvSpPr txBox="1"/>
          <p:nvPr/>
        </p:nvSpPr>
        <p:spPr>
          <a:xfrm>
            <a:off x="12038047" y="6289521"/>
            <a:ext cx="153953" cy="212879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vert="horz" wrap="none" lIns="76200" tIns="36830" rIns="76200" bIns="36830" rtlCol="0" anchor="ctr">
            <a:spAutoFit/>
          </a:bodyPr>
          <a:lstStyle/>
          <a:p>
            <a:endParaRPr lang="en-US" sz="900" b="1" kern="900" spc="100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746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smtClean="0"/>
              <a:t>MM/DD/YYYY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Aventura de Pasti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B76AC-E5DF-427C-ABDC-2F4FBD8E4B69}" type="slidenum">
              <a:rPr lang="en-US" smtClean="0"/>
              <a:t>25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9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54" name="Group 153"/>
          <p:cNvGrpSpPr/>
          <p:nvPr/>
        </p:nvGrpSpPr>
        <p:grpSpPr>
          <a:xfrm>
            <a:off x="-175792" y="3502309"/>
            <a:ext cx="669712" cy="906296"/>
            <a:chOff x="762000" y="1662233"/>
            <a:chExt cx="759597" cy="1027934"/>
          </a:xfrm>
        </p:grpSpPr>
        <p:sp>
          <p:nvSpPr>
            <p:cNvPr id="155" name="Freeform 154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solidFill>
              <a:srgbClr val="33CC33"/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56" name="Freeform 155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57" name="Oval 156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58" name="Oval 157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59" name="Oval 158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5895129" y="3442945"/>
            <a:ext cx="669712" cy="906296"/>
            <a:chOff x="762000" y="1662233"/>
            <a:chExt cx="759597" cy="1027934"/>
          </a:xfrm>
        </p:grpSpPr>
        <p:sp>
          <p:nvSpPr>
            <p:cNvPr id="161" name="Freeform 160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blipFill dpi="0" rotWithShape="1">
              <a:blip r:embed="rId3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62" name="Freeform 161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63" name="Oval 162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64" name="Oval 163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65" name="Oval 164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172" name="Group 171"/>
          <p:cNvGrpSpPr/>
          <p:nvPr/>
        </p:nvGrpSpPr>
        <p:grpSpPr>
          <a:xfrm>
            <a:off x="6887981" y="3470859"/>
            <a:ext cx="669712" cy="906296"/>
            <a:chOff x="762000" y="1662233"/>
            <a:chExt cx="759597" cy="1027934"/>
          </a:xfrm>
        </p:grpSpPr>
        <p:sp>
          <p:nvSpPr>
            <p:cNvPr id="173" name="Freeform 172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blipFill dpi="0" rotWithShape="1"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74" name="Freeform 173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75" name="Oval 174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76" name="Oval 175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77" name="Oval 176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178" name="Group 177"/>
          <p:cNvGrpSpPr/>
          <p:nvPr/>
        </p:nvGrpSpPr>
        <p:grpSpPr>
          <a:xfrm>
            <a:off x="823900" y="3492171"/>
            <a:ext cx="669712" cy="906296"/>
            <a:chOff x="762000" y="1662233"/>
            <a:chExt cx="759597" cy="1027934"/>
          </a:xfrm>
        </p:grpSpPr>
        <p:sp>
          <p:nvSpPr>
            <p:cNvPr id="179" name="Freeform 178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80" name="Freeform 179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81" name="Oval 180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82" name="Oval 181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83" name="Oval 182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184" name="Group 183"/>
          <p:cNvGrpSpPr/>
          <p:nvPr/>
        </p:nvGrpSpPr>
        <p:grpSpPr>
          <a:xfrm>
            <a:off x="2838876" y="3470849"/>
            <a:ext cx="669712" cy="906296"/>
            <a:chOff x="762000" y="1662233"/>
            <a:chExt cx="759597" cy="1027934"/>
          </a:xfrm>
        </p:grpSpPr>
        <p:sp>
          <p:nvSpPr>
            <p:cNvPr id="185" name="Freeform 184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86" name="Freeform 185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87" name="Oval 186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88" name="Oval 187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89" name="Oval 188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190" name="Group 189"/>
          <p:cNvGrpSpPr/>
          <p:nvPr/>
        </p:nvGrpSpPr>
        <p:grpSpPr>
          <a:xfrm>
            <a:off x="3852289" y="3441315"/>
            <a:ext cx="669712" cy="906296"/>
            <a:chOff x="762000" y="1662233"/>
            <a:chExt cx="759597" cy="1027934"/>
          </a:xfrm>
        </p:grpSpPr>
        <p:sp>
          <p:nvSpPr>
            <p:cNvPr id="191" name="Freeform 190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blipFill dpi="0" rotWithShape="1">
              <a:blip r:embed="rId7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92" name="Freeform 191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93" name="Oval 192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94" name="Oval 193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95" name="Oval 194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196" name="Group 195"/>
          <p:cNvGrpSpPr/>
          <p:nvPr/>
        </p:nvGrpSpPr>
        <p:grpSpPr>
          <a:xfrm>
            <a:off x="1825897" y="3504904"/>
            <a:ext cx="669712" cy="906296"/>
            <a:chOff x="762000" y="1662233"/>
            <a:chExt cx="759597" cy="1027934"/>
          </a:xfrm>
        </p:grpSpPr>
        <p:sp>
          <p:nvSpPr>
            <p:cNvPr id="197" name="Freeform 196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98" name="Freeform 197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99" name="Oval 198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00" name="Oval 199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01" name="Oval 200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202" name="Group 201"/>
          <p:cNvGrpSpPr/>
          <p:nvPr/>
        </p:nvGrpSpPr>
        <p:grpSpPr>
          <a:xfrm>
            <a:off x="4873152" y="3458021"/>
            <a:ext cx="669712" cy="906296"/>
            <a:chOff x="762000" y="1662233"/>
            <a:chExt cx="759597" cy="1027934"/>
          </a:xfrm>
        </p:grpSpPr>
        <p:sp>
          <p:nvSpPr>
            <p:cNvPr id="203" name="Freeform 202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blipFill dpi="0"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04" name="Freeform 203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05" name="Oval 204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06" name="Oval 205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07" name="Oval 206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209" name="Group 208"/>
          <p:cNvGrpSpPr/>
          <p:nvPr/>
        </p:nvGrpSpPr>
        <p:grpSpPr>
          <a:xfrm>
            <a:off x="7861347" y="3482891"/>
            <a:ext cx="670888" cy="907888"/>
            <a:chOff x="762000" y="1662233"/>
            <a:chExt cx="759597" cy="1027934"/>
          </a:xfrm>
        </p:grpSpPr>
        <p:sp>
          <p:nvSpPr>
            <p:cNvPr id="210" name="Freeform 209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blipFill dpi="0" rotWithShape="1">
              <a:blip r:embed="rId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11" name="Freeform 210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12" name="Oval 211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13" name="Oval 212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14" name="Oval 213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11888531" y="3373472"/>
            <a:ext cx="670888" cy="907888"/>
            <a:chOff x="762000" y="1662233"/>
            <a:chExt cx="759597" cy="1027934"/>
          </a:xfrm>
        </p:grpSpPr>
        <p:sp>
          <p:nvSpPr>
            <p:cNvPr id="216" name="Freeform 215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blipFill dpi="0"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17" name="Freeform 216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18" name="Oval 217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19" name="Oval 218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20" name="Oval 219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221" name="Group 220"/>
          <p:cNvGrpSpPr/>
          <p:nvPr/>
        </p:nvGrpSpPr>
        <p:grpSpPr>
          <a:xfrm>
            <a:off x="8843519" y="3490579"/>
            <a:ext cx="670888" cy="907888"/>
            <a:chOff x="762000" y="1662233"/>
            <a:chExt cx="759597" cy="1027934"/>
          </a:xfrm>
        </p:grpSpPr>
        <p:sp>
          <p:nvSpPr>
            <p:cNvPr id="222" name="Freeform 221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blipFill dpi="0"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23" name="Freeform 222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24" name="Oval 223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25" name="Oval 224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26" name="Oval 225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227" name="Group 226"/>
          <p:cNvGrpSpPr/>
          <p:nvPr/>
        </p:nvGrpSpPr>
        <p:grpSpPr>
          <a:xfrm>
            <a:off x="9844389" y="3436981"/>
            <a:ext cx="670888" cy="907888"/>
            <a:chOff x="762000" y="1662233"/>
            <a:chExt cx="759597" cy="1027934"/>
          </a:xfrm>
        </p:grpSpPr>
        <p:sp>
          <p:nvSpPr>
            <p:cNvPr id="228" name="Freeform 227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29" name="Freeform 228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30" name="Oval 229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31" name="Oval 230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32" name="Oval 231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233" name="Group 232"/>
          <p:cNvGrpSpPr/>
          <p:nvPr/>
        </p:nvGrpSpPr>
        <p:grpSpPr>
          <a:xfrm>
            <a:off x="10893369" y="3441353"/>
            <a:ext cx="670888" cy="907888"/>
            <a:chOff x="762000" y="1662233"/>
            <a:chExt cx="759597" cy="1027934"/>
          </a:xfrm>
        </p:grpSpPr>
        <p:sp>
          <p:nvSpPr>
            <p:cNvPr id="234" name="Freeform 233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35" name="Freeform 234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36" name="Oval 235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37" name="Oval 236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38" name="Oval 237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aphicFrame>
        <p:nvGraphicFramePr>
          <p:cNvPr id="239" name="Table 238"/>
          <p:cNvGraphicFramePr>
            <a:graphicFrameLocks noGrp="1"/>
          </p:cNvGraphicFramePr>
          <p:nvPr>
            <p:extLst/>
          </p:nvPr>
        </p:nvGraphicFramePr>
        <p:xfrm>
          <a:off x="-304800" y="4376613"/>
          <a:ext cx="12937327" cy="7795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5179">
                  <a:extLst>
                    <a:ext uri="{9D8B030D-6E8A-4147-A177-3AD203B41FA5}">
                      <a16:colId xmlns:a16="http://schemas.microsoft.com/office/drawing/2014/main" val="1597761991"/>
                    </a:ext>
                  </a:extLst>
                </a:gridCol>
                <a:gridCol w="995179">
                  <a:extLst>
                    <a:ext uri="{9D8B030D-6E8A-4147-A177-3AD203B41FA5}">
                      <a16:colId xmlns:a16="http://schemas.microsoft.com/office/drawing/2014/main" val="3415278548"/>
                    </a:ext>
                  </a:extLst>
                </a:gridCol>
                <a:gridCol w="995179">
                  <a:extLst>
                    <a:ext uri="{9D8B030D-6E8A-4147-A177-3AD203B41FA5}">
                      <a16:colId xmlns:a16="http://schemas.microsoft.com/office/drawing/2014/main" val="2473687893"/>
                    </a:ext>
                  </a:extLst>
                </a:gridCol>
                <a:gridCol w="995179">
                  <a:extLst>
                    <a:ext uri="{9D8B030D-6E8A-4147-A177-3AD203B41FA5}">
                      <a16:colId xmlns:a16="http://schemas.microsoft.com/office/drawing/2014/main" val="2186129995"/>
                    </a:ext>
                  </a:extLst>
                </a:gridCol>
                <a:gridCol w="995179">
                  <a:extLst>
                    <a:ext uri="{9D8B030D-6E8A-4147-A177-3AD203B41FA5}">
                      <a16:colId xmlns:a16="http://schemas.microsoft.com/office/drawing/2014/main" val="1168908417"/>
                    </a:ext>
                  </a:extLst>
                </a:gridCol>
                <a:gridCol w="995179">
                  <a:extLst>
                    <a:ext uri="{9D8B030D-6E8A-4147-A177-3AD203B41FA5}">
                      <a16:colId xmlns:a16="http://schemas.microsoft.com/office/drawing/2014/main" val="3001206973"/>
                    </a:ext>
                  </a:extLst>
                </a:gridCol>
                <a:gridCol w="995179">
                  <a:extLst>
                    <a:ext uri="{9D8B030D-6E8A-4147-A177-3AD203B41FA5}">
                      <a16:colId xmlns:a16="http://schemas.microsoft.com/office/drawing/2014/main" val="2472280867"/>
                    </a:ext>
                  </a:extLst>
                </a:gridCol>
                <a:gridCol w="995179">
                  <a:extLst>
                    <a:ext uri="{9D8B030D-6E8A-4147-A177-3AD203B41FA5}">
                      <a16:colId xmlns:a16="http://schemas.microsoft.com/office/drawing/2014/main" val="4276417951"/>
                    </a:ext>
                  </a:extLst>
                </a:gridCol>
                <a:gridCol w="995179">
                  <a:extLst>
                    <a:ext uri="{9D8B030D-6E8A-4147-A177-3AD203B41FA5}">
                      <a16:colId xmlns:a16="http://schemas.microsoft.com/office/drawing/2014/main" val="2140080749"/>
                    </a:ext>
                  </a:extLst>
                </a:gridCol>
                <a:gridCol w="995179">
                  <a:extLst>
                    <a:ext uri="{9D8B030D-6E8A-4147-A177-3AD203B41FA5}">
                      <a16:colId xmlns:a16="http://schemas.microsoft.com/office/drawing/2014/main" val="261070295"/>
                    </a:ext>
                  </a:extLst>
                </a:gridCol>
                <a:gridCol w="995179">
                  <a:extLst>
                    <a:ext uri="{9D8B030D-6E8A-4147-A177-3AD203B41FA5}">
                      <a16:colId xmlns:a16="http://schemas.microsoft.com/office/drawing/2014/main" val="1945897549"/>
                    </a:ext>
                  </a:extLst>
                </a:gridCol>
                <a:gridCol w="995179">
                  <a:extLst>
                    <a:ext uri="{9D8B030D-6E8A-4147-A177-3AD203B41FA5}">
                      <a16:colId xmlns:a16="http://schemas.microsoft.com/office/drawing/2014/main" val="2947640787"/>
                    </a:ext>
                  </a:extLst>
                </a:gridCol>
                <a:gridCol w="995179">
                  <a:extLst>
                    <a:ext uri="{9D8B030D-6E8A-4147-A177-3AD203B41FA5}">
                      <a16:colId xmlns:a16="http://schemas.microsoft.com/office/drawing/2014/main" val="457366883"/>
                    </a:ext>
                  </a:extLst>
                </a:gridCol>
              </a:tblGrid>
              <a:tr h="779587">
                <a:tc>
                  <a:txBody>
                    <a:bodyPr/>
                    <a:lstStyle/>
                    <a:p>
                      <a:pPr algn="ctr"/>
                      <a:r>
                        <a:rPr lang="ro-RO" sz="3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ahnschrift Light SemiCondensed" panose="020B0502040204020203" pitchFamily="34" charset="0"/>
                        </a:rPr>
                        <a:t>m</a:t>
                      </a:r>
                      <a:endParaRPr lang="en-US" sz="3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ahnschrift Light SemiCondensed" panose="020B0502040204020203" pitchFamily="34" charset="0"/>
                      </a:endParaRP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3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ahnschrift Light SemiCondensed" panose="020B0502040204020203" pitchFamily="34" charset="0"/>
                        </a:rPr>
                        <a:t>c</a:t>
                      </a:r>
                      <a:endParaRPr lang="en-US" sz="3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ahnschrift Light SemiCondensed" panose="020B0502040204020203" pitchFamily="34" charset="0"/>
                      </a:endParaRP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3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ahnschrift Light SemiCondensed" panose="020B0502040204020203" pitchFamily="34" charset="0"/>
                        </a:rPr>
                        <a:t>i</a:t>
                      </a:r>
                      <a:endParaRPr lang="en-US" sz="3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ahnschrift Light SemiCondensed" panose="020B0502040204020203" pitchFamily="34" charset="0"/>
                      </a:endParaRP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3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ahnschrift Light SemiCondensed" panose="020B0502040204020203" pitchFamily="34" charset="0"/>
                        </a:rPr>
                        <a:t>î</a:t>
                      </a:r>
                      <a:endParaRPr lang="en-US" sz="3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ahnschrift Light SemiCondensed" panose="020B0502040204020203" pitchFamily="34" charset="0"/>
                      </a:endParaRP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3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ahnschrift Light SemiCondensed" panose="020B0502040204020203" pitchFamily="34" charset="0"/>
                        </a:rPr>
                        <a:t>e</a:t>
                      </a:r>
                      <a:endParaRPr lang="en-US" sz="3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ahnschrift Light SemiCondensed" panose="020B0502040204020203" pitchFamily="34" charset="0"/>
                      </a:endParaRP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3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ahnschrift Light SemiCondensed" panose="020B0502040204020203" pitchFamily="34" charset="0"/>
                        </a:rPr>
                        <a:t>l</a:t>
                      </a:r>
                      <a:endParaRPr lang="en-US" sz="3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ahnschrift Light SemiCondensed" panose="020B0502040204020203" pitchFamily="34" charset="0"/>
                      </a:endParaRP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3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ahnschrift Light SemiCondensed" panose="020B0502040204020203" pitchFamily="34" charset="0"/>
                        </a:rPr>
                        <a:t>o</a:t>
                      </a:r>
                      <a:endParaRPr lang="en-US" sz="3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ahnschrift Light SemiCondensed" panose="020B0502040204020203" pitchFamily="34" charset="0"/>
                      </a:endParaRP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3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ahnschrift Light SemiCondensed" panose="020B0502040204020203" pitchFamily="34" charset="0"/>
                        </a:rPr>
                        <a:t>n</a:t>
                      </a:r>
                      <a:endParaRPr lang="en-US" sz="3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ahnschrift Light SemiCondensed" panose="020B0502040204020203" pitchFamily="34" charset="0"/>
                      </a:endParaRP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3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ahnschrift Light SemiCondensed" panose="020B0502040204020203" pitchFamily="34" charset="0"/>
                        </a:rPr>
                        <a:t>p</a:t>
                      </a:r>
                      <a:endParaRPr lang="en-US" sz="3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ahnschrift Light SemiCondensed" panose="020B0502040204020203" pitchFamily="34" charset="0"/>
                      </a:endParaRP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3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ahnschrift Light SemiCondensed" panose="020B0502040204020203" pitchFamily="34" charset="0"/>
                        </a:rPr>
                        <a:t>t</a:t>
                      </a:r>
                      <a:endParaRPr lang="en-US" sz="3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ahnschrift Light SemiCondensed" panose="020B0502040204020203" pitchFamily="34" charset="0"/>
                      </a:endParaRP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3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ahnschrift Light SemiCondensed" panose="020B0502040204020203" pitchFamily="34" charset="0"/>
                        </a:rPr>
                        <a:t>s</a:t>
                      </a:r>
                      <a:endParaRPr lang="en-US" sz="3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ahnschrift Light SemiCondensed" panose="020B0502040204020203" pitchFamily="34" charset="0"/>
                      </a:endParaRP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3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ahnschrift Light SemiCondensed" panose="020B0502040204020203" pitchFamily="34" charset="0"/>
                        </a:rPr>
                        <a:t>ă</a:t>
                      </a:r>
                      <a:endParaRPr lang="en-US" sz="3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ahnschrift Light SemiCondensed" panose="020B0502040204020203" pitchFamily="34" charset="0"/>
                      </a:endParaRP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3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ahnschrift Light SemiCondensed" panose="020B0502040204020203" pitchFamily="34" charset="0"/>
                        </a:rPr>
                        <a:t>ț</a:t>
                      </a:r>
                      <a:endParaRPr lang="en-US" sz="3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Bahnschrift Light SemiCondensed" panose="020B0502040204020203" pitchFamily="34" charset="0"/>
                      </a:endParaRP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6801877"/>
                  </a:ext>
                </a:extLst>
              </a:tr>
            </a:tbl>
          </a:graphicData>
        </a:graphic>
      </p:graphicFrame>
      <p:grpSp>
        <p:nvGrpSpPr>
          <p:cNvPr id="246" name="Group 245"/>
          <p:cNvGrpSpPr/>
          <p:nvPr/>
        </p:nvGrpSpPr>
        <p:grpSpPr>
          <a:xfrm>
            <a:off x="590787" y="1000556"/>
            <a:ext cx="669712" cy="906296"/>
            <a:chOff x="762000" y="1662233"/>
            <a:chExt cx="759597" cy="1027934"/>
          </a:xfrm>
        </p:grpSpPr>
        <p:sp>
          <p:nvSpPr>
            <p:cNvPr id="247" name="Freeform 246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48" name="Freeform 247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49" name="Oval 248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50" name="Oval 249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51" name="Oval 250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1535843" y="1000556"/>
            <a:ext cx="669712" cy="906296"/>
            <a:chOff x="762000" y="1662233"/>
            <a:chExt cx="759597" cy="1027934"/>
          </a:xfrm>
        </p:grpSpPr>
        <p:sp>
          <p:nvSpPr>
            <p:cNvPr id="253" name="Freeform 252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blipFill dpi="0" rotWithShape="1"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54" name="Freeform 253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55" name="Oval 254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56" name="Oval 255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57" name="Oval 256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258" name="Group 257"/>
          <p:cNvGrpSpPr/>
          <p:nvPr/>
        </p:nvGrpSpPr>
        <p:grpSpPr>
          <a:xfrm>
            <a:off x="2504020" y="1021868"/>
            <a:ext cx="669712" cy="906296"/>
            <a:chOff x="762000" y="1662233"/>
            <a:chExt cx="759597" cy="1027934"/>
          </a:xfrm>
        </p:grpSpPr>
        <p:sp>
          <p:nvSpPr>
            <p:cNvPr id="259" name="Freeform 258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60" name="Freeform 259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61" name="Oval 260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62" name="Oval 261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63" name="Oval 262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264" name="Group 263"/>
          <p:cNvGrpSpPr/>
          <p:nvPr/>
        </p:nvGrpSpPr>
        <p:grpSpPr>
          <a:xfrm>
            <a:off x="3450133" y="1037279"/>
            <a:ext cx="670888" cy="907888"/>
            <a:chOff x="762000" y="1662233"/>
            <a:chExt cx="759597" cy="1027934"/>
          </a:xfrm>
        </p:grpSpPr>
        <p:sp>
          <p:nvSpPr>
            <p:cNvPr id="265" name="Freeform 264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66" name="Freeform 265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67" name="Oval 266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68" name="Oval 267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69" name="Oval 268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270" name="Group 269"/>
          <p:cNvGrpSpPr/>
          <p:nvPr/>
        </p:nvGrpSpPr>
        <p:grpSpPr>
          <a:xfrm>
            <a:off x="4359305" y="1037269"/>
            <a:ext cx="669712" cy="906296"/>
            <a:chOff x="762000" y="1662233"/>
            <a:chExt cx="759597" cy="1027934"/>
          </a:xfrm>
        </p:grpSpPr>
        <p:sp>
          <p:nvSpPr>
            <p:cNvPr id="271" name="Freeform 270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blipFill dpi="0"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72" name="Freeform 271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73" name="Oval 272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74" name="Oval 273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75" name="Oval 274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276" name="Group 275"/>
          <p:cNvGrpSpPr/>
          <p:nvPr/>
        </p:nvGrpSpPr>
        <p:grpSpPr>
          <a:xfrm>
            <a:off x="5301321" y="1020276"/>
            <a:ext cx="670888" cy="907888"/>
            <a:chOff x="762000" y="1662233"/>
            <a:chExt cx="759597" cy="1027934"/>
          </a:xfrm>
        </p:grpSpPr>
        <p:sp>
          <p:nvSpPr>
            <p:cNvPr id="277" name="Freeform 276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blipFill dpi="0"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78" name="Freeform 277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79" name="Oval 278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80" name="Oval 279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81" name="Oval 280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282" name="Group 281"/>
          <p:cNvGrpSpPr/>
          <p:nvPr/>
        </p:nvGrpSpPr>
        <p:grpSpPr>
          <a:xfrm>
            <a:off x="6273823" y="1008267"/>
            <a:ext cx="670888" cy="907888"/>
            <a:chOff x="762000" y="1662233"/>
            <a:chExt cx="759597" cy="1027934"/>
          </a:xfrm>
        </p:grpSpPr>
        <p:sp>
          <p:nvSpPr>
            <p:cNvPr id="283" name="Freeform 282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84" name="Freeform 283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85" name="Oval 284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86" name="Oval 285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87" name="Oval 286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289" name="Group 288"/>
          <p:cNvGrpSpPr/>
          <p:nvPr/>
        </p:nvGrpSpPr>
        <p:grpSpPr>
          <a:xfrm>
            <a:off x="7211499" y="1008267"/>
            <a:ext cx="669712" cy="906296"/>
            <a:chOff x="762000" y="1662233"/>
            <a:chExt cx="759597" cy="1027934"/>
          </a:xfrm>
        </p:grpSpPr>
        <p:sp>
          <p:nvSpPr>
            <p:cNvPr id="290" name="Freeform 289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solidFill>
              <a:srgbClr val="33CC33"/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91" name="Freeform 290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92" name="Oval 291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93" name="Oval 292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94" name="Oval 293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295" name="Group 294"/>
          <p:cNvGrpSpPr/>
          <p:nvPr/>
        </p:nvGrpSpPr>
        <p:grpSpPr>
          <a:xfrm>
            <a:off x="8144677" y="1008267"/>
            <a:ext cx="669712" cy="906296"/>
            <a:chOff x="762000" y="1662233"/>
            <a:chExt cx="759597" cy="1027934"/>
          </a:xfrm>
        </p:grpSpPr>
        <p:sp>
          <p:nvSpPr>
            <p:cNvPr id="296" name="Freeform 295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97" name="Freeform 296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98" name="Oval 297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99" name="Oval 298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00" name="Oval 299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9092968" y="999960"/>
            <a:ext cx="669712" cy="906296"/>
            <a:chOff x="762000" y="1662233"/>
            <a:chExt cx="759597" cy="1027934"/>
          </a:xfrm>
        </p:grpSpPr>
        <p:sp>
          <p:nvSpPr>
            <p:cNvPr id="302" name="Freeform 301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blipFill dpi="0" rotWithShape="1"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03" name="Freeform 302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04" name="Oval 303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05" name="Oval 304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06" name="Oval 305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307" name="Group 306"/>
          <p:cNvGrpSpPr/>
          <p:nvPr/>
        </p:nvGrpSpPr>
        <p:grpSpPr>
          <a:xfrm>
            <a:off x="10029468" y="993867"/>
            <a:ext cx="670888" cy="907888"/>
            <a:chOff x="762000" y="1662233"/>
            <a:chExt cx="759597" cy="1027934"/>
          </a:xfrm>
        </p:grpSpPr>
        <p:sp>
          <p:nvSpPr>
            <p:cNvPr id="308" name="Freeform 307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blipFill dpi="0"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09" name="Freeform 308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10" name="Oval 309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11" name="Oval 310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12" name="Oval 311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313" name="Group 312"/>
          <p:cNvGrpSpPr/>
          <p:nvPr/>
        </p:nvGrpSpPr>
        <p:grpSpPr>
          <a:xfrm>
            <a:off x="10974437" y="982143"/>
            <a:ext cx="669712" cy="906296"/>
            <a:chOff x="762000" y="1662233"/>
            <a:chExt cx="759597" cy="1027934"/>
          </a:xfrm>
        </p:grpSpPr>
        <p:sp>
          <p:nvSpPr>
            <p:cNvPr id="314" name="Freeform 313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blipFill dpi="0" rotWithShape="1">
              <a:blip r:embed="rId7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15" name="Freeform 314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16" name="Oval 315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17" name="Oval 316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18" name="Oval 317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sp>
        <p:nvSpPr>
          <p:cNvPr id="2" name="RS_Classification_Standard"/>
          <p:cNvSpPr txBox="1"/>
          <p:nvPr/>
        </p:nvSpPr>
        <p:spPr>
          <a:xfrm>
            <a:off x="12038047" y="6289521"/>
            <a:ext cx="153953" cy="212879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vert="horz" wrap="none" lIns="76200" tIns="36830" rIns="76200" bIns="36830" rtlCol="0" anchor="ctr">
            <a:spAutoFit/>
          </a:bodyPr>
          <a:lstStyle/>
          <a:p>
            <a:endParaRPr lang="en-US" sz="900" b="1" kern="900" spc="100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390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3" name="Group 1862"/>
          <p:cNvGrpSpPr/>
          <p:nvPr/>
        </p:nvGrpSpPr>
        <p:grpSpPr>
          <a:xfrm>
            <a:off x="268313" y="246702"/>
            <a:ext cx="11757247" cy="6153119"/>
            <a:chOff x="201234" y="198881"/>
            <a:chExt cx="8817935" cy="4614839"/>
          </a:xfrm>
        </p:grpSpPr>
        <p:grpSp>
          <p:nvGrpSpPr>
            <p:cNvPr id="1861" name="Group 1860"/>
            <p:cNvGrpSpPr/>
            <p:nvPr/>
          </p:nvGrpSpPr>
          <p:grpSpPr>
            <a:xfrm>
              <a:off x="201234" y="198881"/>
              <a:ext cx="8817935" cy="4614839"/>
              <a:chOff x="201234" y="198881"/>
              <a:chExt cx="8817935" cy="4614839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241027" y="208740"/>
                <a:ext cx="8778142" cy="4604980"/>
                <a:chOff x="8885728" y="4843374"/>
                <a:chExt cx="8778142" cy="4604980"/>
              </a:xfrm>
            </p:grpSpPr>
            <p:sp>
              <p:nvSpPr>
                <p:cNvPr id="331" name="Rectangle 330"/>
                <p:cNvSpPr/>
                <p:nvPr/>
              </p:nvSpPr>
              <p:spPr>
                <a:xfrm>
                  <a:off x="8885728" y="4846089"/>
                  <a:ext cx="8778142" cy="460226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ECF7FD"/>
                    </a:gs>
                    <a:gs pos="50000">
                      <a:srgbClr val="C2E1F6"/>
                    </a:gs>
                    <a:gs pos="100000">
                      <a:srgbClr val="B1D7F4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880" name="Picture 1879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4398" t="29757" r="24399" b="32368"/>
                <a:stretch/>
              </p:blipFill>
              <p:spPr>
                <a:xfrm>
                  <a:off x="8906885" y="4843374"/>
                  <a:ext cx="8756985" cy="4577664"/>
                </a:xfrm>
                <a:prstGeom prst="rect">
                  <a:avLst/>
                </a:prstGeom>
              </p:spPr>
            </p:pic>
          </p:grpSp>
          <p:sp>
            <p:nvSpPr>
              <p:cNvPr id="338" name="Freeform 337"/>
              <p:cNvSpPr/>
              <p:nvPr/>
            </p:nvSpPr>
            <p:spPr>
              <a:xfrm>
                <a:off x="201234" y="198881"/>
                <a:ext cx="8811264" cy="4614839"/>
              </a:xfrm>
              <a:custGeom>
                <a:avLst/>
                <a:gdLst>
                  <a:gd name="connsiteX0" fmla="*/ 209493 w 8811264"/>
                  <a:gd name="connsiteY0" fmla="*/ 253080 h 4614839"/>
                  <a:gd name="connsiteX1" fmla="*/ 209493 w 8811264"/>
                  <a:gd name="connsiteY1" fmla="*/ 4420824 h 4614839"/>
                  <a:gd name="connsiteX2" fmla="*/ 8620922 w 8811264"/>
                  <a:gd name="connsiteY2" fmla="*/ 4420824 h 4614839"/>
                  <a:gd name="connsiteX3" fmla="*/ 8620922 w 8811264"/>
                  <a:gd name="connsiteY3" fmla="*/ 253080 h 4614839"/>
                  <a:gd name="connsiteX4" fmla="*/ 0 w 8811264"/>
                  <a:gd name="connsiteY4" fmla="*/ 0 h 4614839"/>
                  <a:gd name="connsiteX5" fmla="*/ 8811264 w 8811264"/>
                  <a:gd name="connsiteY5" fmla="*/ 0 h 4614839"/>
                  <a:gd name="connsiteX6" fmla="*/ 8811264 w 8811264"/>
                  <a:gd name="connsiteY6" fmla="*/ 4614839 h 4614839"/>
                  <a:gd name="connsiteX7" fmla="*/ 0 w 8811264"/>
                  <a:gd name="connsiteY7" fmla="*/ 4614839 h 4614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11264" h="4614839">
                    <a:moveTo>
                      <a:pt x="209493" y="253080"/>
                    </a:moveTo>
                    <a:lnTo>
                      <a:pt x="209493" y="4420824"/>
                    </a:lnTo>
                    <a:lnTo>
                      <a:pt x="8620922" y="4420824"/>
                    </a:lnTo>
                    <a:lnTo>
                      <a:pt x="8620922" y="253080"/>
                    </a:lnTo>
                    <a:close/>
                    <a:moveTo>
                      <a:pt x="0" y="0"/>
                    </a:moveTo>
                    <a:lnTo>
                      <a:pt x="8811264" y="0"/>
                    </a:lnTo>
                    <a:lnTo>
                      <a:pt x="8811264" y="4614839"/>
                    </a:lnTo>
                    <a:lnTo>
                      <a:pt x="0" y="4614839"/>
                    </a:lnTo>
                    <a:close/>
                  </a:path>
                </a:pathLst>
              </a:custGeom>
              <a:solidFill>
                <a:srgbClr val="BDDDF6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862" name="Group 1861"/>
            <p:cNvGrpSpPr/>
            <p:nvPr/>
          </p:nvGrpSpPr>
          <p:grpSpPr>
            <a:xfrm>
              <a:off x="7770255" y="3754015"/>
              <a:ext cx="1242243" cy="1024633"/>
              <a:chOff x="9155628" y="4618178"/>
              <a:chExt cx="1242243" cy="1024633"/>
            </a:xfrm>
          </p:grpSpPr>
          <p:grpSp>
            <p:nvGrpSpPr>
              <p:cNvPr id="307" name="Group 306"/>
              <p:cNvGrpSpPr/>
              <p:nvPr/>
            </p:nvGrpSpPr>
            <p:grpSpPr>
              <a:xfrm>
                <a:off x="9729805" y="4846125"/>
                <a:ext cx="394024" cy="533218"/>
                <a:chOff x="762000" y="1662233"/>
                <a:chExt cx="759597" cy="1027934"/>
              </a:xfrm>
            </p:grpSpPr>
            <p:sp>
              <p:nvSpPr>
                <p:cNvPr id="308" name="Freeform 307"/>
                <p:cNvSpPr>
                  <a:spLocks noChangeAspect="1"/>
                </p:cNvSpPr>
                <p:nvPr/>
              </p:nvSpPr>
              <p:spPr>
                <a:xfrm>
                  <a:off x="762000" y="1662233"/>
                  <a:ext cx="759597" cy="1027934"/>
                </a:xfrm>
                <a:custGeom>
                  <a:avLst/>
                  <a:gdLst>
                    <a:gd name="connsiteX0" fmla="*/ 1722489 w 3487579"/>
                    <a:gd name="connsiteY0" fmla="*/ 1 h 4713773"/>
                    <a:gd name="connsiteX1" fmla="*/ 14 w 3487579"/>
                    <a:gd name="connsiteY1" fmla="*/ 2920410 h 4713773"/>
                    <a:gd name="connsiteX2" fmla="*/ 1694135 w 3487579"/>
                    <a:gd name="connsiteY2" fmla="*/ 4713769 h 4713773"/>
                    <a:gd name="connsiteX3" fmla="*/ 3487493 w 3487579"/>
                    <a:gd name="connsiteY3" fmla="*/ 2934587 h 4713773"/>
                    <a:gd name="connsiteX4" fmla="*/ 1722489 w 3487579"/>
                    <a:gd name="connsiteY4" fmla="*/ 1 h 4713773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2489 w 3487513"/>
                    <a:gd name="connsiteY0" fmla="*/ 1 h 4720861"/>
                    <a:gd name="connsiteX1" fmla="*/ 14 w 3487513"/>
                    <a:gd name="connsiteY1" fmla="*/ 2927498 h 4720861"/>
                    <a:gd name="connsiteX2" fmla="*/ 1694135 w 3487513"/>
                    <a:gd name="connsiteY2" fmla="*/ 4720857 h 4720861"/>
                    <a:gd name="connsiteX3" fmla="*/ 3487493 w 3487513"/>
                    <a:gd name="connsiteY3" fmla="*/ 2941675 h 4720861"/>
                    <a:gd name="connsiteX4" fmla="*/ 1722489 w 3487513"/>
                    <a:gd name="connsiteY4" fmla="*/ 1 h 4720861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9393"/>
                    <a:gd name="connsiteY0" fmla="*/ 2 h 4720868"/>
                    <a:gd name="connsiteX1" fmla="*/ 592 w 3489393"/>
                    <a:gd name="connsiteY1" fmla="*/ 2927499 h 4720868"/>
                    <a:gd name="connsiteX2" fmla="*/ 1694713 w 3489393"/>
                    <a:gd name="connsiteY2" fmla="*/ 4720858 h 4720868"/>
                    <a:gd name="connsiteX3" fmla="*/ 3488071 w 3489393"/>
                    <a:gd name="connsiteY3" fmla="*/ 2941676 h 4720868"/>
                    <a:gd name="connsiteX4" fmla="*/ 1723067 w 3489393"/>
                    <a:gd name="connsiteY4" fmla="*/ 2 h 4720868"/>
                    <a:gd name="connsiteX0" fmla="*/ 1723067 w 3488483"/>
                    <a:gd name="connsiteY0" fmla="*/ 2 h 4720872"/>
                    <a:gd name="connsiteX1" fmla="*/ 592 w 3488483"/>
                    <a:gd name="connsiteY1" fmla="*/ 2927499 h 4720872"/>
                    <a:gd name="connsiteX2" fmla="*/ 1694713 w 3488483"/>
                    <a:gd name="connsiteY2" fmla="*/ 4720858 h 4720872"/>
                    <a:gd name="connsiteX3" fmla="*/ 3488071 w 3488483"/>
                    <a:gd name="connsiteY3" fmla="*/ 2941676 h 4720872"/>
                    <a:gd name="connsiteX4" fmla="*/ 1723067 w 3488483"/>
                    <a:gd name="connsiteY4" fmla="*/ 2 h 4720872"/>
                    <a:gd name="connsiteX0" fmla="*/ 1723104 w 3488545"/>
                    <a:gd name="connsiteY0" fmla="*/ 45 h 4720915"/>
                    <a:gd name="connsiteX1" fmla="*/ 629 w 3488545"/>
                    <a:gd name="connsiteY1" fmla="*/ 2927542 h 4720915"/>
                    <a:gd name="connsiteX2" fmla="*/ 1694750 w 3488545"/>
                    <a:gd name="connsiteY2" fmla="*/ 4720901 h 4720915"/>
                    <a:gd name="connsiteX3" fmla="*/ 3488108 w 3488545"/>
                    <a:gd name="connsiteY3" fmla="*/ 2941719 h 4720915"/>
                    <a:gd name="connsiteX4" fmla="*/ 1723104 w 3488545"/>
                    <a:gd name="connsiteY4" fmla="*/ 45 h 4720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88545" h="4720915">
                      <a:moveTo>
                        <a:pt x="1723104" y="45"/>
                      </a:moveTo>
                      <a:cubicBezTo>
                        <a:pt x="1070974" y="-9406"/>
                        <a:pt x="-30087" y="1467338"/>
                        <a:pt x="629" y="2927542"/>
                      </a:cubicBezTo>
                      <a:cubicBezTo>
                        <a:pt x="31345" y="4387746"/>
                        <a:pt x="1113503" y="4718538"/>
                        <a:pt x="1694750" y="4720901"/>
                      </a:cubicBezTo>
                      <a:cubicBezTo>
                        <a:pt x="2275997" y="4723264"/>
                        <a:pt x="3462117" y="4430277"/>
                        <a:pt x="3488108" y="2941719"/>
                      </a:cubicBezTo>
                      <a:cubicBezTo>
                        <a:pt x="3514099" y="1453161"/>
                        <a:pt x="2375234" y="9496"/>
                        <a:pt x="1723104" y="45"/>
                      </a:cubicBezTo>
                      <a:close/>
                    </a:path>
                  </a:pathLst>
                </a:custGeom>
                <a:blipFill dpi="0" rotWithShape="1">
                  <a:blip r:embed="rId4" cstate="print"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09" name="Freeform 308"/>
                <p:cNvSpPr>
                  <a:spLocks noChangeAspect="1"/>
                </p:cNvSpPr>
                <p:nvPr/>
              </p:nvSpPr>
              <p:spPr>
                <a:xfrm>
                  <a:off x="1066800" y="1662243"/>
                  <a:ext cx="448826" cy="1027924"/>
                </a:xfrm>
                <a:custGeom>
                  <a:avLst/>
                  <a:gdLst>
                    <a:gd name="connsiteX0" fmla="*/ 64418 w 448826"/>
                    <a:gd name="connsiteY0" fmla="*/ 0 h 1027924"/>
                    <a:gd name="connsiteX1" fmla="*/ 448731 w 448826"/>
                    <a:gd name="connsiteY1" fmla="*/ 640521 h 1027924"/>
                    <a:gd name="connsiteX2" fmla="*/ 58245 w 448826"/>
                    <a:gd name="connsiteY2" fmla="*/ 1027921 h 1027924"/>
                    <a:gd name="connsiteX3" fmla="*/ 6332 w 448826"/>
                    <a:gd name="connsiteY3" fmla="*/ 1024035 h 1027924"/>
                    <a:gd name="connsiteX4" fmla="*/ 0 w 448826"/>
                    <a:gd name="connsiteY4" fmla="*/ 1022660 h 1027924"/>
                    <a:gd name="connsiteX5" fmla="*/ 5180 w 448826"/>
                    <a:gd name="connsiteY5" fmla="*/ 1023048 h 1027924"/>
                    <a:gd name="connsiteX6" fmla="*/ 392424 w 448826"/>
                    <a:gd name="connsiteY6" fmla="*/ 638866 h 1027924"/>
                    <a:gd name="connsiteX7" fmla="*/ 68339 w 448826"/>
                    <a:gd name="connsiteY7" fmla="*/ 18360 h 1027924"/>
                    <a:gd name="connsiteX8" fmla="*/ 29605 w 448826"/>
                    <a:gd name="connsiteY8" fmla="*/ 8380 h 1027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8826" h="1027924">
                      <a:moveTo>
                        <a:pt x="64418" y="0"/>
                      </a:moveTo>
                      <a:cubicBezTo>
                        <a:pt x="206413" y="2058"/>
                        <a:pt x="454390" y="316402"/>
                        <a:pt x="448731" y="640521"/>
                      </a:cubicBezTo>
                      <a:cubicBezTo>
                        <a:pt x="443072" y="964641"/>
                        <a:pt x="184806" y="1028436"/>
                        <a:pt x="58245" y="1027921"/>
                      </a:cubicBezTo>
                      <a:cubicBezTo>
                        <a:pt x="42424" y="1027857"/>
                        <a:pt x="24900" y="1026675"/>
                        <a:pt x="6332" y="1024035"/>
                      </a:cubicBezTo>
                      <a:lnTo>
                        <a:pt x="0" y="1022660"/>
                      </a:lnTo>
                      <a:lnTo>
                        <a:pt x="5180" y="1023048"/>
                      </a:lnTo>
                      <a:cubicBezTo>
                        <a:pt x="130690" y="1023558"/>
                        <a:pt x="386812" y="960293"/>
                        <a:pt x="392424" y="638866"/>
                      </a:cubicBezTo>
                      <a:cubicBezTo>
                        <a:pt x="397335" y="357617"/>
                        <a:pt x="209668" y="83789"/>
                        <a:pt x="68339" y="18360"/>
                      </a:cubicBezTo>
                      <a:lnTo>
                        <a:pt x="29605" y="838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  <a:alpha val="2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10" name="Oval 309"/>
                <p:cNvSpPr/>
                <p:nvPr/>
              </p:nvSpPr>
              <p:spPr>
                <a:xfrm rot="1382746">
                  <a:off x="842815" y="1759423"/>
                  <a:ext cx="347146" cy="537214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11" name="Oval 310"/>
                <p:cNvSpPr/>
                <p:nvPr/>
              </p:nvSpPr>
              <p:spPr>
                <a:xfrm rot="1382746">
                  <a:off x="874273" y="1813651"/>
                  <a:ext cx="193205" cy="353383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12" name="Oval 311"/>
                <p:cNvSpPr/>
                <p:nvPr/>
              </p:nvSpPr>
              <p:spPr>
                <a:xfrm rot="1382746">
                  <a:off x="908422" y="1852082"/>
                  <a:ext cx="60725" cy="170880"/>
                </a:xfrm>
                <a:prstGeom prst="ellipse">
                  <a:avLst/>
                </a:prstGeom>
                <a:solidFill>
                  <a:schemeClr val="bg1">
                    <a:alpha val="6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</p:grpSp>
          <p:grpSp>
            <p:nvGrpSpPr>
              <p:cNvPr id="208" name="Group 207"/>
              <p:cNvGrpSpPr/>
              <p:nvPr/>
            </p:nvGrpSpPr>
            <p:grpSpPr>
              <a:xfrm rot="16200000">
                <a:off x="9225226" y="5158154"/>
                <a:ext cx="394024" cy="533219"/>
                <a:chOff x="761999" y="1662232"/>
                <a:chExt cx="759597" cy="1027935"/>
              </a:xfrm>
            </p:grpSpPr>
            <p:sp>
              <p:nvSpPr>
                <p:cNvPr id="209" name="Freeform 208"/>
                <p:cNvSpPr>
                  <a:spLocks noChangeAspect="1"/>
                </p:cNvSpPr>
                <p:nvPr/>
              </p:nvSpPr>
              <p:spPr>
                <a:xfrm>
                  <a:off x="761999" y="1662232"/>
                  <a:ext cx="759597" cy="1027934"/>
                </a:xfrm>
                <a:custGeom>
                  <a:avLst/>
                  <a:gdLst>
                    <a:gd name="connsiteX0" fmla="*/ 1722489 w 3487579"/>
                    <a:gd name="connsiteY0" fmla="*/ 1 h 4713773"/>
                    <a:gd name="connsiteX1" fmla="*/ 14 w 3487579"/>
                    <a:gd name="connsiteY1" fmla="*/ 2920410 h 4713773"/>
                    <a:gd name="connsiteX2" fmla="*/ 1694135 w 3487579"/>
                    <a:gd name="connsiteY2" fmla="*/ 4713769 h 4713773"/>
                    <a:gd name="connsiteX3" fmla="*/ 3487493 w 3487579"/>
                    <a:gd name="connsiteY3" fmla="*/ 2934587 h 4713773"/>
                    <a:gd name="connsiteX4" fmla="*/ 1722489 w 3487579"/>
                    <a:gd name="connsiteY4" fmla="*/ 1 h 4713773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2489 w 3487513"/>
                    <a:gd name="connsiteY0" fmla="*/ 1 h 4720861"/>
                    <a:gd name="connsiteX1" fmla="*/ 14 w 3487513"/>
                    <a:gd name="connsiteY1" fmla="*/ 2927498 h 4720861"/>
                    <a:gd name="connsiteX2" fmla="*/ 1694135 w 3487513"/>
                    <a:gd name="connsiteY2" fmla="*/ 4720857 h 4720861"/>
                    <a:gd name="connsiteX3" fmla="*/ 3487493 w 3487513"/>
                    <a:gd name="connsiteY3" fmla="*/ 2941675 h 4720861"/>
                    <a:gd name="connsiteX4" fmla="*/ 1722489 w 3487513"/>
                    <a:gd name="connsiteY4" fmla="*/ 1 h 4720861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9393"/>
                    <a:gd name="connsiteY0" fmla="*/ 2 h 4720868"/>
                    <a:gd name="connsiteX1" fmla="*/ 592 w 3489393"/>
                    <a:gd name="connsiteY1" fmla="*/ 2927499 h 4720868"/>
                    <a:gd name="connsiteX2" fmla="*/ 1694713 w 3489393"/>
                    <a:gd name="connsiteY2" fmla="*/ 4720858 h 4720868"/>
                    <a:gd name="connsiteX3" fmla="*/ 3488071 w 3489393"/>
                    <a:gd name="connsiteY3" fmla="*/ 2941676 h 4720868"/>
                    <a:gd name="connsiteX4" fmla="*/ 1723067 w 3489393"/>
                    <a:gd name="connsiteY4" fmla="*/ 2 h 4720868"/>
                    <a:gd name="connsiteX0" fmla="*/ 1723067 w 3488483"/>
                    <a:gd name="connsiteY0" fmla="*/ 2 h 4720872"/>
                    <a:gd name="connsiteX1" fmla="*/ 592 w 3488483"/>
                    <a:gd name="connsiteY1" fmla="*/ 2927499 h 4720872"/>
                    <a:gd name="connsiteX2" fmla="*/ 1694713 w 3488483"/>
                    <a:gd name="connsiteY2" fmla="*/ 4720858 h 4720872"/>
                    <a:gd name="connsiteX3" fmla="*/ 3488071 w 3488483"/>
                    <a:gd name="connsiteY3" fmla="*/ 2941676 h 4720872"/>
                    <a:gd name="connsiteX4" fmla="*/ 1723067 w 3488483"/>
                    <a:gd name="connsiteY4" fmla="*/ 2 h 4720872"/>
                    <a:gd name="connsiteX0" fmla="*/ 1723104 w 3488545"/>
                    <a:gd name="connsiteY0" fmla="*/ 45 h 4720915"/>
                    <a:gd name="connsiteX1" fmla="*/ 629 w 3488545"/>
                    <a:gd name="connsiteY1" fmla="*/ 2927542 h 4720915"/>
                    <a:gd name="connsiteX2" fmla="*/ 1694750 w 3488545"/>
                    <a:gd name="connsiteY2" fmla="*/ 4720901 h 4720915"/>
                    <a:gd name="connsiteX3" fmla="*/ 3488108 w 3488545"/>
                    <a:gd name="connsiteY3" fmla="*/ 2941719 h 4720915"/>
                    <a:gd name="connsiteX4" fmla="*/ 1723104 w 3488545"/>
                    <a:gd name="connsiteY4" fmla="*/ 45 h 4720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88545" h="4720915">
                      <a:moveTo>
                        <a:pt x="1723104" y="45"/>
                      </a:moveTo>
                      <a:cubicBezTo>
                        <a:pt x="1070974" y="-9406"/>
                        <a:pt x="-30087" y="1467338"/>
                        <a:pt x="629" y="2927542"/>
                      </a:cubicBezTo>
                      <a:cubicBezTo>
                        <a:pt x="31345" y="4387746"/>
                        <a:pt x="1113503" y="4718538"/>
                        <a:pt x="1694750" y="4720901"/>
                      </a:cubicBezTo>
                      <a:cubicBezTo>
                        <a:pt x="2275997" y="4723264"/>
                        <a:pt x="3462117" y="4430277"/>
                        <a:pt x="3488108" y="2941719"/>
                      </a:cubicBezTo>
                      <a:cubicBezTo>
                        <a:pt x="3514099" y="1453161"/>
                        <a:pt x="2375234" y="9496"/>
                        <a:pt x="1723104" y="45"/>
                      </a:cubicBezTo>
                      <a:close/>
                    </a:path>
                  </a:pathLst>
                </a:custGeom>
                <a:blipFill dpi="0" rotWithShape="1">
                  <a:blip r:embed="rId5">
                    <a:duotone>
                      <a:prstClr val="black"/>
                      <a:schemeClr val="accent5">
                        <a:tint val="45000"/>
                        <a:satMod val="400000"/>
                      </a:scheme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210" name="Freeform 209"/>
                <p:cNvSpPr>
                  <a:spLocks noChangeAspect="1"/>
                </p:cNvSpPr>
                <p:nvPr/>
              </p:nvSpPr>
              <p:spPr>
                <a:xfrm>
                  <a:off x="1066800" y="1662243"/>
                  <a:ext cx="448826" cy="1027924"/>
                </a:xfrm>
                <a:custGeom>
                  <a:avLst/>
                  <a:gdLst>
                    <a:gd name="connsiteX0" fmla="*/ 64418 w 448826"/>
                    <a:gd name="connsiteY0" fmla="*/ 0 h 1027924"/>
                    <a:gd name="connsiteX1" fmla="*/ 448731 w 448826"/>
                    <a:gd name="connsiteY1" fmla="*/ 640521 h 1027924"/>
                    <a:gd name="connsiteX2" fmla="*/ 58245 w 448826"/>
                    <a:gd name="connsiteY2" fmla="*/ 1027921 h 1027924"/>
                    <a:gd name="connsiteX3" fmla="*/ 6332 w 448826"/>
                    <a:gd name="connsiteY3" fmla="*/ 1024035 h 1027924"/>
                    <a:gd name="connsiteX4" fmla="*/ 0 w 448826"/>
                    <a:gd name="connsiteY4" fmla="*/ 1022660 h 1027924"/>
                    <a:gd name="connsiteX5" fmla="*/ 5180 w 448826"/>
                    <a:gd name="connsiteY5" fmla="*/ 1023048 h 1027924"/>
                    <a:gd name="connsiteX6" fmla="*/ 392424 w 448826"/>
                    <a:gd name="connsiteY6" fmla="*/ 638866 h 1027924"/>
                    <a:gd name="connsiteX7" fmla="*/ 68339 w 448826"/>
                    <a:gd name="connsiteY7" fmla="*/ 18360 h 1027924"/>
                    <a:gd name="connsiteX8" fmla="*/ 29605 w 448826"/>
                    <a:gd name="connsiteY8" fmla="*/ 8380 h 1027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8826" h="1027924">
                      <a:moveTo>
                        <a:pt x="64418" y="0"/>
                      </a:moveTo>
                      <a:cubicBezTo>
                        <a:pt x="206413" y="2058"/>
                        <a:pt x="454390" y="316402"/>
                        <a:pt x="448731" y="640521"/>
                      </a:cubicBezTo>
                      <a:cubicBezTo>
                        <a:pt x="443072" y="964641"/>
                        <a:pt x="184806" y="1028436"/>
                        <a:pt x="58245" y="1027921"/>
                      </a:cubicBezTo>
                      <a:cubicBezTo>
                        <a:pt x="42424" y="1027857"/>
                        <a:pt x="24900" y="1026675"/>
                        <a:pt x="6332" y="1024035"/>
                      </a:cubicBezTo>
                      <a:lnTo>
                        <a:pt x="0" y="1022660"/>
                      </a:lnTo>
                      <a:lnTo>
                        <a:pt x="5180" y="1023048"/>
                      </a:lnTo>
                      <a:cubicBezTo>
                        <a:pt x="130690" y="1023558"/>
                        <a:pt x="386812" y="960293"/>
                        <a:pt x="392424" y="638866"/>
                      </a:cubicBezTo>
                      <a:cubicBezTo>
                        <a:pt x="397335" y="357617"/>
                        <a:pt x="209668" y="83789"/>
                        <a:pt x="68339" y="18360"/>
                      </a:cubicBezTo>
                      <a:lnTo>
                        <a:pt x="29605" y="838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  <a:alpha val="2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211" name="Oval 210"/>
                <p:cNvSpPr/>
                <p:nvPr/>
              </p:nvSpPr>
              <p:spPr>
                <a:xfrm rot="1382746">
                  <a:off x="842815" y="1759422"/>
                  <a:ext cx="347146" cy="537215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212" name="Oval 211"/>
                <p:cNvSpPr/>
                <p:nvPr/>
              </p:nvSpPr>
              <p:spPr>
                <a:xfrm rot="1382746">
                  <a:off x="874273" y="1813651"/>
                  <a:ext cx="193205" cy="353383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213" name="Oval 212"/>
                <p:cNvSpPr/>
                <p:nvPr/>
              </p:nvSpPr>
              <p:spPr>
                <a:xfrm rot="1382746">
                  <a:off x="908422" y="1852082"/>
                  <a:ext cx="60725" cy="170880"/>
                </a:xfrm>
                <a:prstGeom prst="ellipse">
                  <a:avLst/>
                </a:prstGeom>
                <a:solidFill>
                  <a:schemeClr val="bg1">
                    <a:alpha val="6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</p:grpSp>
          <p:grpSp>
            <p:nvGrpSpPr>
              <p:cNvPr id="319" name="Group 318"/>
              <p:cNvGrpSpPr/>
              <p:nvPr/>
            </p:nvGrpSpPr>
            <p:grpSpPr>
              <a:xfrm>
                <a:off x="10018812" y="4618178"/>
                <a:ext cx="379059" cy="512966"/>
                <a:chOff x="762000" y="1662233"/>
                <a:chExt cx="759597" cy="1027934"/>
              </a:xfrm>
            </p:grpSpPr>
            <p:sp>
              <p:nvSpPr>
                <p:cNvPr id="320" name="Freeform 319"/>
                <p:cNvSpPr>
                  <a:spLocks noChangeAspect="1"/>
                </p:cNvSpPr>
                <p:nvPr/>
              </p:nvSpPr>
              <p:spPr>
                <a:xfrm>
                  <a:off x="762000" y="1662233"/>
                  <a:ext cx="759597" cy="1027934"/>
                </a:xfrm>
                <a:custGeom>
                  <a:avLst/>
                  <a:gdLst>
                    <a:gd name="connsiteX0" fmla="*/ 1722489 w 3487579"/>
                    <a:gd name="connsiteY0" fmla="*/ 1 h 4713773"/>
                    <a:gd name="connsiteX1" fmla="*/ 14 w 3487579"/>
                    <a:gd name="connsiteY1" fmla="*/ 2920410 h 4713773"/>
                    <a:gd name="connsiteX2" fmla="*/ 1694135 w 3487579"/>
                    <a:gd name="connsiteY2" fmla="*/ 4713769 h 4713773"/>
                    <a:gd name="connsiteX3" fmla="*/ 3487493 w 3487579"/>
                    <a:gd name="connsiteY3" fmla="*/ 2934587 h 4713773"/>
                    <a:gd name="connsiteX4" fmla="*/ 1722489 w 3487579"/>
                    <a:gd name="connsiteY4" fmla="*/ 1 h 4713773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2489 w 3487513"/>
                    <a:gd name="connsiteY0" fmla="*/ 1 h 4720861"/>
                    <a:gd name="connsiteX1" fmla="*/ 14 w 3487513"/>
                    <a:gd name="connsiteY1" fmla="*/ 2927498 h 4720861"/>
                    <a:gd name="connsiteX2" fmla="*/ 1694135 w 3487513"/>
                    <a:gd name="connsiteY2" fmla="*/ 4720857 h 4720861"/>
                    <a:gd name="connsiteX3" fmla="*/ 3487493 w 3487513"/>
                    <a:gd name="connsiteY3" fmla="*/ 2941675 h 4720861"/>
                    <a:gd name="connsiteX4" fmla="*/ 1722489 w 3487513"/>
                    <a:gd name="connsiteY4" fmla="*/ 1 h 4720861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9393"/>
                    <a:gd name="connsiteY0" fmla="*/ 2 h 4720868"/>
                    <a:gd name="connsiteX1" fmla="*/ 592 w 3489393"/>
                    <a:gd name="connsiteY1" fmla="*/ 2927499 h 4720868"/>
                    <a:gd name="connsiteX2" fmla="*/ 1694713 w 3489393"/>
                    <a:gd name="connsiteY2" fmla="*/ 4720858 h 4720868"/>
                    <a:gd name="connsiteX3" fmla="*/ 3488071 w 3489393"/>
                    <a:gd name="connsiteY3" fmla="*/ 2941676 h 4720868"/>
                    <a:gd name="connsiteX4" fmla="*/ 1723067 w 3489393"/>
                    <a:gd name="connsiteY4" fmla="*/ 2 h 4720868"/>
                    <a:gd name="connsiteX0" fmla="*/ 1723067 w 3488483"/>
                    <a:gd name="connsiteY0" fmla="*/ 2 h 4720872"/>
                    <a:gd name="connsiteX1" fmla="*/ 592 w 3488483"/>
                    <a:gd name="connsiteY1" fmla="*/ 2927499 h 4720872"/>
                    <a:gd name="connsiteX2" fmla="*/ 1694713 w 3488483"/>
                    <a:gd name="connsiteY2" fmla="*/ 4720858 h 4720872"/>
                    <a:gd name="connsiteX3" fmla="*/ 3488071 w 3488483"/>
                    <a:gd name="connsiteY3" fmla="*/ 2941676 h 4720872"/>
                    <a:gd name="connsiteX4" fmla="*/ 1723067 w 3488483"/>
                    <a:gd name="connsiteY4" fmla="*/ 2 h 4720872"/>
                    <a:gd name="connsiteX0" fmla="*/ 1723104 w 3488545"/>
                    <a:gd name="connsiteY0" fmla="*/ 45 h 4720915"/>
                    <a:gd name="connsiteX1" fmla="*/ 629 w 3488545"/>
                    <a:gd name="connsiteY1" fmla="*/ 2927542 h 4720915"/>
                    <a:gd name="connsiteX2" fmla="*/ 1694750 w 3488545"/>
                    <a:gd name="connsiteY2" fmla="*/ 4720901 h 4720915"/>
                    <a:gd name="connsiteX3" fmla="*/ 3488108 w 3488545"/>
                    <a:gd name="connsiteY3" fmla="*/ 2941719 h 4720915"/>
                    <a:gd name="connsiteX4" fmla="*/ 1723104 w 3488545"/>
                    <a:gd name="connsiteY4" fmla="*/ 45 h 4720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88545" h="4720915">
                      <a:moveTo>
                        <a:pt x="1723104" y="45"/>
                      </a:moveTo>
                      <a:cubicBezTo>
                        <a:pt x="1070974" y="-9406"/>
                        <a:pt x="-30087" y="1467338"/>
                        <a:pt x="629" y="2927542"/>
                      </a:cubicBezTo>
                      <a:cubicBezTo>
                        <a:pt x="31345" y="4387746"/>
                        <a:pt x="1113503" y="4718538"/>
                        <a:pt x="1694750" y="4720901"/>
                      </a:cubicBezTo>
                      <a:cubicBezTo>
                        <a:pt x="2275997" y="4723264"/>
                        <a:pt x="3462117" y="4430277"/>
                        <a:pt x="3488108" y="2941719"/>
                      </a:cubicBezTo>
                      <a:cubicBezTo>
                        <a:pt x="3514099" y="1453161"/>
                        <a:pt x="2375234" y="9496"/>
                        <a:pt x="1723104" y="45"/>
                      </a:cubicBezTo>
                      <a:close/>
                    </a:path>
                  </a:pathLst>
                </a:custGeom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21" name="Freeform 320"/>
                <p:cNvSpPr>
                  <a:spLocks noChangeAspect="1"/>
                </p:cNvSpPr>
                <p:nvPr/>
              </p:nvSpPr>
              <p:spPr>
                <a:xfrm>
                  <a:off x="1066800" y="1662243"/>
                  <a:ext cx="448826" cy="1027924"/>
                </a:xfrm>
                <a:custGeom>
                  <a:avLst/>
                  <a:gdLst>
                    <a:gd name="connsiteX0" fmla="*/ 64418 w 448826"/>
                    <a:gd name="connsiteY0" fmla="*/ 0 h 1027924"/>
                    <a:gd name="connsiteX1" fmla="*/ 448731 w 448826"/>
                    <a:gd name="connsiteY1" fmla="*/ 640521 h 1027924"/>
                    <a:gd name="connsiteX2" fmla="*/ 58245 w 448826"/>
                    <a:gd name="connsiteY2" fmla="*/ 1027921 h 1027924"/>
                    <a:gd name="connsiteX3" fmla="*/ 6332 w 448826"/>
                    <a:gd name="connsiteY3" fmla="*/ 1024035 h 1027924"/>
                    <a:gd name="connsiteX4" fmla="*/ 0 w 448826"/>
                    <a:gd name="connsiteY4" fmla="*/ 1022660 h 1027924"/>
                    <a:gd name="connsiteX5" fmla="*/ 5180 w 448826"/>
                    <a:gd name="connsiteY5" fmla="*/ 1023048 h 1027924"/>
                    <a:gd name="connsiteX6" fmla="*/ 392424 w 448826"/>
                    <a:gd name="connsiteY6" fmla="*/ 638866 h 1027924"/>
                    <a:gd name="connsiteX7" fmla="*/ 68339 w 448826"/>
                    <a:gd name="connsiteY7" fmla="*/ 18360 h 1027924"/>
                    <a:gd name="connsiteX8" fmla="*/ 29605 w 448826"/>
                    <a:gd name="connsiteY8" fmla="*/ 8380 h 1027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8826" h="1027924">
                      <a:moveTo>
                        <a:pt x="64418" y="0"/>
                      </a:moveTo>
                      <a:cubicBezTo>
                        <a:pt x="206413" y="2058"/>
                        <a:pt x="454390" y="316402"/>
                        <a:pt x="448731" y="640521"/>
                      </a:cubicBezTo>
                      <a:cubicBezTo>
                        <a:pt x="443072" y="964641"/>
                        <a:pt x="184806" y="1028436"/>
                        <a:pt x="58245" y="1027921"/>
                      </a:cubicBezTo>
                      <a:cubicBezTo>
                        <a:pt x="42424" y="1027857"/>
                        <a:pt x="24900" y="1026675"/>
                        <a:pt x="6332" y="1024035"/>
                      </a:cubicBezTo>
                      <a:lnTo>
                        <a:pt x="0" y="1022660"/>
                      </a:lnTo>
                      <a:lnTo>
                        <a:pt x="5180" y="1023048"/>
                      </a:lnTo>
                      <a:cubicBezTo>
                        <a:pt x="130690" y="1023558"/>
                        <a:pt x="386812" y="960293"/>
                        <a:pt x="392424" y="638866"/>
                      </a:cubicBezTo>
                      <a:cubicBezTo>
                        <a:pt x="397335" y="357617"/>
                        <a:pt x="209668" y="83789"/>
                        <a:pt x="68339" y="18360"/>
                      </a:cubicBezTo>
                      <a:lnTo>
                        <a:pt x="29605" y="838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  <a:alpha val="2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22" name="Oval 321"/>
                <p:cNvSpPr/>
                <p:nvPr/>
              </p:nvSpPr>
              <p:spPr>
                <a:xfrm rot="1382746">
                  <a:off x="842815" y="1759422"/>
                  <a:ext cx="347146" cy="537215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23" name="Oval 322"/>
                <p:cNvSpPr/>
                <p:nvPr/>
              </p:nvSpPr>
              <p:spPr>
                <a:xfrm rot="1382746">
                  <a:off x="874273" y="1813651"/>
                  <a:ext cx="193205" cy="353383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24" name="Oval 323"/>
                <p:cNvSpPr/>
                <p:nvPr/>
              </p:nvSpPr>
              <p:spPr>
                <a:xfrm rot="1382746">
                  <a:off x="908422" y="1852082"/>
                  <a:ext cx="60725" cy="170880"/>
                </a:xfrm>
                <a:prstGeom prst="ellipse">
                  <a:avLst/>
                </a:prstGeom>
                <a:solidFill>
                  <a:schemeClr val="bg1">
                    <a:alpha val="6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</p:grpSp>
          <p:grpSp>
            <p:nvGrpSpPr>
              <p:cNvPr id="190" name="Group 189"/>
              <p:cNvGrpSpPr/>
              <p:nvPr/>
            </p:nvGrpSpPr>
            <p:grpSpPr>
              <a:xfrm>
                <a:off x="9941303" y="5067193"/>
                <a:ext cx="394024" cy="533218"/>
                <a:chOff x="762000" y="1662233"/>
                <a:chExt cx="759597" cy="1027934"/>
              </a:xfrm>
            </p:grpSpPr>
            <p:sp>
              <p:nvSpPr>
                <p:cNvPr id="191" name="Freeform 190"/>
                <p:cNvSpPr>
                  <a:spLocks noChangeAspect="1"/>
                </p:cNvSpPr>
                <p:nvPr/>
              </p:nvSpPr>
              <p:spPr>
                <a:xfrm>
                  <a:off x="762000" y="1662233"/>
                  <a:ext cx="759597" cy="1027934"/>
                </a:xfrm>
                <a:custGeom>
                  <a:avLst/>
                  <a:gdLst>
                    <a:gd name="connsiteX0" fmla="*/ 1722489 w 3487579"/>
                    <a:gd name="connsiteY0" fmla="*/ 1 h 4713773"/>
                    <a:gd name="connsiteX1" fmla="*/ 14 w 3487579"/>
                    <a:gd name="connsiteY1" fmla="*/ 2920410 h 4713773"/>
                    <a:gd name="connsiteX2" fmla="*/ 1694135 w 3487579"/>
                    <a:gd name="connsiteY2" fmla="*/ 4713769 h 4713773"/>
                    <a:gd name="connsiteX3" fmla="*/ 3487493 w 3487579"/>
                    <a:gd name="connsiteY3" fmla="*/ 2934587 h 4713773"/>
                    <a:gd name="connsiteX4" fmla="*/ 1722489 w 3487579"/>
                    <a:gd name="connsiteY4" fmla="*/ 1 h 4713773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2489 w 3487513"/>
                    <a:gd name="connsiteY0" fmla="*/ 1 h 4720861"/>
                    <a:gd name="connsiteX1" fmla="*/ 14 w 3487513"/>
                    <a:gd name="connsiteY1" fmla="*/ 2927498 h 4720861"/>
                    <a:gd name="connsiteX2" fmla="*/ 1694135 w 3487513"/>
                    <a:gd name="connsiteY2" fmla="*/ 4720857 h 4720861"/>
                    <a:gd name="connsiteX3" fmla="*/ 3487493 w 3487513"/>
                    <a:gd name="connsiteY3" fmla="*/ 2941675 h 4720861"/>
                    <a:gd name="connsiteX4" fmla="*/ 1722489 w 3487513"/>
                    <a:gd name="connsiteY4" fmla="*/ 1 h 4720861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9393"/>
                    <a:gd name="connsiteY0" fmla="*/ 2 h 4720868"/>
                    <a:gd name="connsiteX1" fmla="*/ 592 w 3489393"/>
                    <a:gd name="connsiteY1" fmla="*/ 2927499 h 4720868"/>
                    <a:gd name="connsiteX2" fmla="*/ 1694713 w 3489393"/>
                    <a:gd name="connsiteY2" fmla="*/ 4720858 h 4720868"/>
                    <a:gd name="connsiteX3" fmla="*/ 3488071 w 3489393"/>
                    <a:gd name="connsiteY3" fmla="*/ 2941676 h 4720868"/>
                    <a:gd name="connsiteX4" fmla="*/ 1723067 w 3489393"/>
                    <a:gd name="connsiteY4" fmla="*/ 2 h 4720868"/>
                    <a:gd name="connsiteX0" fmla="*/ 1723067 w 3488483"/>
                    <a:gd name="connsiteY0" fmla="*/ 2 h 4720872"/>
                    <a:gd name="connsiteX1" fmla="*/ 592 w 3488483"/>
                    <a:gd name="connsiteY1" fmla="*/ 2927499 h 4720872"/>
                    <a:gd name="connsiteX2" fmla="*/ 1694713 w 3488483"/>
                    <a:gd name="connsiteY2" fmla="*/ 4720858 h 4720872"/>
                    <a:gd name="connsiteX3" fmla="*/ 3488071 w 3488483"/>
                    <a:gd name="connsiteY3" fmla="*/ 2941676 h 4720872"/>
                    <a:gd name="connsiteX4" fmla="*/ 1723067 w 3488483"/>
                    <a:gd name="connsiteY4" fmla="*/ 2 h 4720872"/>
                    <a:gd name="connsiteX0" fmla="*/ 1723104 w 3488545"/>
                    <a:gd name="connsiteY0" fmla="*/ 45 h 4720915"/>
                    <a:gd name="connsiteX1" fmla="*/ 629 w 3488545"/>
                    <a:gd name="connsiteY1" fmla="*/ 2927542 h 4720915"/>
                    <a:gd name="connsiteX2" fmla="*/ 1694750 w 3488545"/>
                    <a:gd name="connsiteY2" fmla="*/ 4720901 h 4720915"/>
                    <a:gd name="connsiteX3" fmla="*/ 3488108 w 3488545"/>
                    <a:gd name="connsiteY3" fmla="*/ 2941719 h 4720915"/>
                    <a:gd name="connsiteX4" fmla="*/ 1723104 w 3488545"/>
                    <a:gd name="connsiteY4" fmla="*/ 45 h 4720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88545" h="4720915">
                      <a:moveTo>
                        <a:pt x="1723104" y="45"/>
                      </a:moveTo>
                      <a:cubicBezTo>
                        <a:pt x="1070974" y="-9406"/>
                        <a:pt x="-30087" y="1467338"/>
                        <a:pt x="629" y="2927542"/>
                      </a:cubicBezTo>
                      <a:cubicBezTo>
                        <a:pt x="31345" y="4387746"/>
                        <a:pt x="1113503" y="4718538"/>
                        <a:pt x="1694750" y="4720901"/>
                      </a:cubicBezTo>
                      <a:cubicBezTo>
                        <a:pt x="2275997" y="4723264"/>
                        <a:pt x="3462117" y="4430277"/>
                        <a:pt x="3488108" y="2941719"/>
                      </a:cubicBezTo>
                      <a:cubicBezTo>
                        <a:pt x="3514099" y="1453161"/>
                        <a:pt x="2375234" y="9496"/>
                        <a:pt x="1723104" y="45"/>
                      </a:cubicBezTo>
                      <a:close/>
                    </a:path>
                  </a:pathLst>
                </a:custGeom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92" name="Freeform 191"/>
                <p:cNvSpPr>
                  <a:spLocks noChangeAspect="1"/>
                </p:cNvSpPr>
                <p:nvPr/>
              </p:nvSpPr>
              <p:spPr>
                <a:xfrm>
                  <a:off x="1066800" y="1662243"/>
                  <a:ext cx="448826" cy="1027924"/>
                </a:xfrm>
                <a:custGeom>
                  <a:avLst/>
                  <a:gdLst>
                    <a:gd name="connsiteX0" fmla="*/ 64418 w 448826"/>
                    <a:gd name="connsiteY0" fmla="*/ 0 h 1027924"/>
                    <a:gd name="connsiteX1" fmla="*/ 448731 w 448826"/>
                    <a:gd name="connsiteY1" fmla="*/ 640521 h 1027924"/>
                    <a:gd name="connsiteX2" fmla="*/ 58245 w 448826"/>
                    <a:gd name="connsiteY2" fmla="*/ 1027921 h 1027924"/>
                    <a:gd name="connsiteX3" fmla="*/ 6332 w 448826"/>
                    <a:gd name="connsiteY3" fmla="*/ 1024035 h 1027924"/>
                    <a:gd name="connsiteX4" fmla="*/ 0 w 448826"/>
                    <a:gd name="connsiteY4" fmla="*/ 1022660 h 1027924"/>
                    <a:gd name="connsiteX5" fmla="*/ 5180 w 448826"/>
                    <a:gd name="connsiteY5" fmla="*/ 1023048 h 1027924"/>
                    <a:gd name="connsiteX6" fmla="*/ 392424 w 448826"/>
                    <a:gd name="connsiteY6" fmla="*/ 638866 h 1027924"/>
                    <a:gd name="connsiteX7" fmla="*/ 68339 w 448826"/>
                    <a:gd name="connsiteY7" fmla="*/ 18360 h 1027924"/>
                    <a:gd name="connsiteX8" fmla="*/ 29605 w 448826"/>
                    <a:gd name="connsiteY8" fmla="*/ 8380 h 1027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8826" h="1027924">
                      <a:moveTo>
                        <a:pt x="64418" y="0"/>
                      </a:moveTo>
                      <a:cubicBezTo>
                        <a:pt x="206413" y="2058"/>
                        <a:pt x="454390" y="316402"/>
                        <a:pt x="448731" y="640521"/>
                      </a:cubicBezTo>
                      <a:cubicBezTo>
                        <a:pt x="443072" y="964641"/>
                        <a:pt x="184806" y="1028436"/>
                        <a:pt x="58245" y="1027921"/>
                      </a:cubicBezTo>
                      <a:cubicBezTo>
                        <a:pt x="42424" y="1027857"/>
                        <a:pt x="24900" y="1026675"/>
                        <a:pt x="6332" y="1024035"/>
                      </a:cubicBezTo>
                      <a:lnTo>
                        <a:pt x="0" y="1022660"/>
                      </a:lnTo>
                      <a:lnTo>
                        <a:pt x="5180" y="1023048"/>
                      </a:lnTo>
                      <a:cubicBezTo>
                        <a:pt x="130690" y="1023558"/>
                        <a:pt x="386812" y="960293"/>
                        <a:pt x="392424" y="638866"/>
                      </a:cubicBezTo>
                      <a:cubicBezTo>
                        <a:pt x="397335" y="357617"/>
                        <a:pt x="209668" y="83789"/>
                        <a:pt x="68339" y="18360"/>
                      </a:cubicBezTo>
                      <a:lnTo>
                        <a:pt x="29605" y="838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  <a:alpha val="2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93" name="Oval 192"/>
                <p:cNvSpPr/>
                <p:nvPr/>
              </p:nvSpPr>
              <p:spPr>
                <a:xfrm rot="1382746">
                  <a:off x="842815" y="1759422"/>
                  <a:ext cx="347146" cy="537215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94" name="Oval 193"/>
                <p:cNvSpPr/>
                <p:nvPr/>
              </p:nvSpPr>
              <p:spPr>
                <a:xfrm rot="1382746">
                  <a:off x="874273" y="1813651"/>
                  <a:ext cx="193205" cy="353383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95" name="Oval 194"/>
                <p:cNvSpPr/>
                <p:nvPr/>
              </p:nvSpPr>
              <p:spPr>
                <a:xfrm rot="1382746">
                  <a:off x="908422" y="1852082"/>
                  <a:ext cx="60725" cy="170880"/>
                </a:xfrm>
                <a:prstGeom prst="ellipse">
                  <a:avLst/>
                </a:prstGeom>
                <a:solidFill>
                  <a:schemeClr val="bg1">
                    <a:alpha val="6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</p:grpSp>
          <p:grpSp>
            <p:nvGrpSpPr>
              <p:cNvPr id="295" name="Group 294"/>
              <p:cNvGrpSpPr/>
              <p:nvPr/>
            </p:nvGrpSpPr>
            <p:grpSpPr>
              <a:xfrm>
                <a:off x="9533454" y="5109593"/>
                <a:ext cx="394024" cy="533218"/>
                <a:chOff x="762000" y="1662233"/>
                <a:chExt cx="759597" cy="1027934"/>
              </a:xfrm>
            </p:grpSpPr>
            <p:sp>
              <p:nvSpPr>
                <p:cNvPr id="296" name="Freeform 295"/>
                <p:cNvSpPr>
                  <a:spLocks noChangeAspect="1"/>
                </p:cNvSpPr>
                <p:nvPr/>
              </p:nvSpPr>
              <p:spPr>
                <a:xfrm>
                  <a:off x="762000" y="1662233"/>
                  <a:ext cx="759597" cy="1027934"/>
                </a:xfrm>
                <a:custGeom>
                  <a:avLst/>
                  <a:gdLst>
                    <a:gd name="connsiteX0" fmla="*/ 1722489 w 3487579"/>
                    <a:gd name="connsiteY0" fmla="*/ 1 h 4713773"/>
                    <a:gd name="connsiteX1" fmla="*/ 14 w 3487579"/>
                    <a:gd name="connsiteY1" fmla="*/ 2920410 h 4713773"/>
                    <a:gd name="connsiteX2" fmla="*/ 1694135 w 3487579"/>
                    <a:gd name="connsiteY2" fmla="*/ 4713769 h 4713773"/>
                    <a:gd name="connsiteX3" fmla="*/ 3487493 w 3487579"/>
                    <a:gd name="connsiteY3" fmla="*/ 2934587 h 4713773"/>
                    <a:gd name="connsiteX4" fmla="*/ 1722489 w 3487579"/>
                    <a:gd name="connsiteY4" fmla="*/ 1 h 4713773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2489 w 3487513"/>
                    <a:gd name="connsiteY0" fmla="*/ 1 h 4720861"/>
                    <a:gd name="connsiteX1" fmla="*/ 14 w 3487513"/>
                    <a:gd name="connsiteY1" fmla="*/ 2927498 h 4720861"/>
                    <a:gd name="connsiteX2" fmla="*/ 1694135 w 3487513"/>
                    <a:gd name="connsiteY2" fmla="*/ 4720857 h 4720861"/>
                    <a:gd name="connsiteX3" fmla="*/ 3487493 w 3487513"/>
                    <a:gd name="connsiteY3" fmla="*/ 2941675 h 4720861"/>
                    <a:gd name="connsiteX4" fmla="*/ 1722489 w 3487513"/>
                    <a:gd name="connsiteY4" fmla="*/ 1 h 4720861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9393"/>
                    <a:gd name="connsiteY0" fmla="*/ 2 h 4720868"/>
                    <a:gd name="connsiteX1" fmla="*/ 592 w 3489393"/>
                    <a:gd name="connsiteY1" fmla="*/ 2927499 h 4720868"/>
                    <a:gd name="connsiteX2" fmla="*/ 1694713 w 3489393"/>
                    <a:gd name="connsiteY2" fmla="*/ 4720858 h 4720868"/>
                    <a:gd name="connsiteX3" fmla="*/ 3488071 w 3489393"/>
                    <a:gd name="connsiteY3" fmla="*/ 2941676 h 4720868"/>
                    <a:gd name="connsiteX4" fmla="*/ 1723067 w 3489393"/>
                    <a:gd name="connsiteY4" fmla="*/ 2 h 4720868"/>
                    <a:gd name="connsiteX0" fmla="*/ 1723067 w 3488483"/>
                    <a:gd name="connsiteY0" fmla="*/ 2 h 4720872"/>
                    <a:gd name="connsiteX1" fmla="*/ 592 w 3488483"/>
                    <a:gd name="connsiteY1" fmla="*/ 2927499 h 4720872"/>
                    <a:gd name="connsiteX2" fmla="*/ 1694713 w 3488483"/>
                    <a:gd name="connsiteY2" fmla="*/ 4720858 h 4720872"/>
                    <a:gd name="connsiteX3" fmla="*/ 3488071 w 3488483"/>
                    <a:gd name="connsiteY3" fmla="*/ 2941676 h 4720872"/>
                    <a:gd name="connsiteX4" fmla="*/ 1723067 w 3488483"/>
                    <a:gd name="connsiteY4" fmla="*/ 2 h 4720872"/>
                    <a:gd name="connsiteX0" fmla="*/ 1723104 w 3488545"/>
                    <a:gd name="connsiteY0" fmla="*/ 45 h 4720915"/>
                    <a:gd name="connsiteX1" fmla="*/ 629 w 3488545"/>
                    <a:gd name="connsiteY1" fmla="*/ 2927542 h 4720915"/>
                    <a:gd name="connsiteX2" fmla="*/ 1694750 w 3488545"/>
                    <a:gd name="connsiteY2" fmla="*/ 4720901 h 4720915"/>
                    <a:gd name="connsiteX3" fmla="*/ 3488108 w 3488545"/>
                    <a:gd name="connsiteY3" fmla="*/ 2941719 h 4720915"/>
                    <a:gd name="connsiteX4" fmla="*/ 1723104 w 3488545"/>
                    <a:gd name="connsiteY4" fmla="*/ 45 h 4720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88545" h="4720915">
                      <a:moveTo>
                        <a:pt x="1723104" y="45"/>
                      </a:moveTo>
                      <a:cubicBezTo>
                        <a:pt x="1070974" y="-9406"/>
                        <a:pt x="-30087" y="1467338"/>
                        <a:pt x="629" y="2927542"/>
                      </a:cubicBezTo>
                      <a:cubicBezTo>
                        <a:pt x="31345" y="4387746"/>
                        <a:pt x="1113503" y="4718538"/>
                        <a:pt x="1694750" y="4720901"/>
                      </a:cubicBezTo>
                      <a:cubicBezTo>
                        <a:pt x="2275997" y="4723264"/>
                        <a:pt x="3462117" y="4430277"/>
                        <a:pt x="3488108" y="2941719"/>
                      </a:cubicBezTo>
                      <a:cubicBezTo>
                        <a:pt x="3514099" y="1453161"/>
                        <a:pt x="2375234" y="9496"/>
                        <a:pt x="1723104" y="45"/>
                      </a:cubicBezTo>
                      <a:close/>
                    </a:path>
                  </a:pathLst>
                </a:custGeom>
                <a:blipFill dpi="0" rotWithShape="1">
                  <a:blip r:embed="rId8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297" name="Freeform 296"/>
                <p:cNvSpPr>
                  <a:spLocks noChangeAspect="1"/>
                </p:cNvSpPr>
                <p:nvPr/>
              </p:nvSpPr>
              <p:spPr>
                <a:xfrm>
                  <a:off x="1066800" y="1662243"/>
                  <a:ext cx="448826" cy="1027924"/>
                </a:xfrm>
                <a:custGeom>
                  <a:avLst/>
                  <a:gdLst>
                    <a:gd name="connsiteX0" fmla="*/ 64418 w 448826"/>
                    <a:gd name="connsiteY0" fmla="*/ 0 h 1027924"/>
                    <a:gd name="connsiteX1" fmla="*/ 448731 w 448826"/>
                    <a:gd name="connsiteY1" fmla="*/ 640521 h 1027924"/>
                    <a:gd name="connsiteX2" fmla="*/ 58245 w 448826"/>
                    <a:gd name="connsiteY2" fmla="*/ 1027921 h 1027924"/>
                    <a:gd name="connsiteX3" fmla="*/ 6332 w 448826"/>
                    <a:gd name="connsiteY3" fmla="*/ 1024035 h 1027924"/>
                    <a:gd name="connsiteX4" fmla="*/ 0 w 448826"/>
                    <a:gd name="connsiteY4" fmla="*/ 1022660 h 1027924"/>
                    <a:gd name="connsiteX5" fmla="*/ 5180 w 448826"/>
                    <a:gd name="connsiteY5" fmla="*/ 1023048 h 1027924"/>
                    <a:gd name="connsiteX6" fmla="*/ 392424 w 448826"/>
                    <a:gd name="connsiteY6" fmla="*/ 638866 h 1027924"/>
                    <a:gd name="connsiteX7" fmla="*/ 68339 w 448826"/>
                    <a:gd name="connsiteY7" fmla="*/ 18360 h 1027924"/>
                    <a:gd name="connsiteX8" fmla="*/ 29605 w 448826"/>
                    <a:gd name="connsiteY8" fmla="*/ 8380 h 1027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8826" h="1027924">
                      <a:moveTo>
                        <a:pt x="64418" y="0"/>
                      </a:moveTo>
                      <a:cubicBezTo>
                        <a:pt x="206413" y="2058"/>
                        <a:pt x="454390" y="316402"/>
                        <a:pt x="448731" y="640521"/>
                      </a:cubicBezTo>
                      <a:cubicBezTo>
                        <a:pt x="443072" y="964641"/>
                        <a:pt x="184806" y="1028436"/>
                        <a:pt x="58245" y="1027921"/>
                      </a:cubicBezTo>
                      <a:cubicBezTo>
                        <a:pt x="42424" y="1027857"/>
                        <a:pt x="24900" y="1026675"/>
                        <a:pt x="6332" y="1024035"/>
                      </a:cubicBezTo>
                      <a:lnTo>
                        <a:pt x="0" y="1022660"/>
                      </a:lnTo>
                      <a:lnTo>
                        <a:pt x="5180" y="1023048"/>
                      </a:lnTo>
                      <a:cubicBezTo>
                        <a:pt x="130690" y="1023558"/>
                        <a:pt x="386812" y="960293"/>
                        <a:pt x="392424" y="638866"/>
                      </a:cubicBezTo>
                      <a:cubicBezTo>
                        <a:pt x="397335" y="357617"/>
                        <a:pt x="209668" y="83789"/>
                        <a:pt x="68339" y="18360"/>
                      </a:cubicBezTo>
                      <a:lnTo>
                        <a:pt x="29605" y="838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  <a:alpha val="2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298" name="Oval 297"/>
                <p:cNvSpPr/>
                <p:nvPr/>
              </p:nvSpPr>
              <p:spPr>
                <a:xfrm rot="1382746">
                  <a:off x="842815" y="1759422"/>
                  <a:ext cx="347146" cy="537215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299" name="Oval 298"/>
                <p:cNvSpPr/>
                <p:nvPr/>
              </p:nvSpPr>
              <p:spPr>
                <a:xfrm rot="1382746">
                  <a:off x="874273" y="1813651"/>
                  <a:ext cx="193205" cy="353383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00" name="Oval 299"/>
                <p:cNvSpPr/>
                <p:nvPr/>
              </p:nvSpPr>
              <p:spPr>
                <a:xfrm rot="1382746">
                  <a:off x="908422" y="1852082"/>
                  <a:ext cx="60725" cy="170880"/>
                </a:xfrm>
                <a:prstGeom prst="ellipse">
                  <a:avLst/>
                </a:prstGeom>
                <a:solidFill>
                  <a:schemeClr val="bg1">
                    <a:alpha val="6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</p:grpSp>
        </p:grp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smtClean="0"/>
              <a:t>MM/DD/YYYY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Aventura de Pasti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B76AC-E5DF-427C-ABDC-2F4FBD8E4B69}" type="slidenum">
              <a:rPr lang="en-US" smtClean="0"/>
              <a:t>26</a:t>
            </a:fld>
            <a:endParaRPr lang="en-US"/>
          </a:p>
        </p:txBody>
      </p:sp>
      <p:sp>
        <p:nvSpPr>
          <p:cNvPr id="6" name="RS_Classification_Standard"/>
          <p:cNvSpPr txBox="1"/>
          <p:nvPr/>
        </p:nvSpPr>
        <p:spPr>
          <a:xfrm>
            <a:off x="12038047" y="6289521"/>
            <a:ext cx="153953" cy="212879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vert="horz" wrap="none" lIns="76200" tIns="36830" rIns="76200" bIns="36830" rtlCol="0" anchor="ctr">
            <a:spAutoFit/>
          </a:bodyPr>
          <a:lstStyle/>
          <a:p>
            <a:endParaRPr lang="en-US" sz="900" b="1" kern="900" spc="100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515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1" name="Group 1880"/>
          <p:cNvGrpSpPr/>
          <p:nvPr/>
        </p:nvGrpSpPr>
        <p:grpSpPr>
          <a:xfrm>
            <a:off x="99125" y="31459"/>
            <a:ext cx="12019404" cy="6509619"/>
            <a:chOff x="74343" y="23594"/>
            <a:chExt cx="9014553" cy="4882214"/>
          </a:xfrm>
        </p:grpSpPr>
        <p:grpSp>
          <p:nvGrpSpPr>
            <p:cNvPr id="332" name="Group 331"/>
            <p:cNvGrpSpPr/>
            <p:nvPr/>
          </p:nvGrpSpPr>
          <p:grpSpPr>
            <a:xfrm>
              <a:off x="138406" y="104562"/>
              <a:ext cx="8811623" cy="4725419"/>
              <a:chOff x="138406" y="104562"/>
              <a:chExt cx="8811623" cy="4725419"/>
            </a:xfrm>
          </p:grpSpPr>
          <p:sp>
            <p:nvSpPr>
              <p:cNvPr id="330" name="Rectangle 329"/>
              <p:cNvSpPr/>
              <p:nvPr/>
            </p:nvSpPr>
            <p:spPr>
              <a:xfrm>
                <a:off x="138406" y="104562"/>
                <a:ext cx="8811623" cy="4725419"/>
              </a:xfrm>
              <a:prstGeom prst="rect">
                <a:avLst/>
              </a:prstGeom>
              <a:solidFill>
                <a:srgbClr val="71B7EB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331" name="Rectangle 330"/>
              <p:cNvSpPr/>
              <p:nvPr/>
            </p:nvSpPr>
            <p:spPr>
              <a:xfrm>
                <a:off x="411221" y="478882"/>
                <a:ext cx="8211203" cy="4037466"/>
              </a:xfrm>
              <a:prstGeom prst="rect">
                <a:avLst/>
              </a:prstGeom>
              <a:gradFill flip="none" rotWithShape="1">
                <a:gsLst>
                  <a:gs pos="0">
                    <a:srgbClr val="ECF7FD"/>
                  </a:gs>
                  <a:gs pos="50000">
                    <a:srgbClr val="C2E1F6"/>
                  </a:gs>
                  <a:gs pos="100000">
                    <a:srgbClr val="B1D7F4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880" name="Picture 1879"/>
            <p:cNvPicPr>
              <a:picLocks noChangeAspect="1"/>
            </p:cNvPicPr>
            <p:nvPr/>
          </p:nvPicPr>
          <p:blipFill rotWithShape="1">
            <a:blip r:embed="rId3"/>
            <a:srcRect l="24398" t="29757" r="24399" b="32368"/>
            <a:stretch/>
          </p:blipFill>
          <p:spPr>
            <a:xfrm>
              <a:off x="304800" y="209549"/>
              <a:ext cx="8534400" cy="4419601"/>
            </a:xfrm>
            <a:prstGeom prst="rect">
              <a:avLst/>
            </a:prstGeom>
          </p:spPr>
        </p:pic>
        <p:grpSp>
          <p:nvGrpSpPr>
            <p:cNvPr id="329" name="Group 328"/>
            <p:cNvGrpSpPr/>
            <p:nvPr/>
          </p:nvGrpSpPr>
          <p:grpSpPr>
            <a:xfrm>
              <a:off x="74343" y="23594"/>
              <a:ext cx="9014553" cy="4882214"/>
              <a:chOff x="85305" y="267044"/>
              <a:chExt cx="9014553" cy="4882214"/>
            </a:xfrm>
          </p:grpSpPr>
          <p:grpSp>
            <p:nvGrpSpPr>
              <p:cNvPr id="326" name="Group 325"/>
              <p:cNvGrpSpPr/>
              <p:nvPr/>
            </p:nvGrpSpPr>
            <p:grpSpPr>
              <a:xfrm>
                <a:off x="85305" y="913164"/>
                <a:ext cx="402600" cy="4183481"/>
                <a:chOff x="85305" y="913164"/>
                <a:chExt cx="402600" cy="4183481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89508" y="3951419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20" name="Freeform 19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1" name="Freeform 20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2" name="Oval 21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3" name="Oval 22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4" name="Oval 23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31" name="Group 30"/>
                <p:cNvGrpSpPr/>
                <p:nvPr/>
              </p:nvGrpSpPr>
              <p:grpSpPr>
                <a:xfrm>
                  <a:off x="91976" y="3364988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32" name="Freeform 31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3" name="Freeform 32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4" name="Oval 33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5" name="Oval 34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6" name="Oval 35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43" name="Group 42"/>
                <p:cNvGrpSpPr/>
                <p:nvPr/>
              </p:nvGrpSpPr>
              <p:grpSpPr>
                <a:xfrm>
                  <a:off x="92969" y="913164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44" name="Freeform 43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45" name="Freeform 44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46" name="Oval 45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47" name="Oval 46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48" name="Oval 47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55" name="Group 54"/>
                <p:cNvGrpSpPr/>
                <p:nvPr/>
              </p:nvGrpSpPr>
              <p:grpSpPr>
                <a:xfrm>
                  <a:off x="91976" y="2747362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56" name="Freeform 55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6">
                      <a:duotone>
                        <a:schemeClr val="accent5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57" name="Freeform 56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58" name="Oval 57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59" name="Oval 58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60" name="Oval 59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61" name="Group 60"/>
                <p:cNvGrpSpPr/>
                <p:nvPr/>
              </p:nvGrpSpPr>
              <p:grpSpPr>
                <a:xfrm>
                  <a:off x="85305" y="2111491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62" name="Freeform 61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7" cstate="print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63" name="Freeform 62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64" name="Oval 63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65" name="Oval 64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66" name="Oval 65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91" name="Group 90"/>
                <p:cNvGrpSpPr/>
                <p:nvPr/>
              </p:nvGrpSpPr>
              <p:grpSpPr>
                <a:xfrm>
                  <a:off x="93881" y="4563427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92" name="Freeform 91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7" cstate="print">
                      <a:duotone>
                        <a:schemeClr val="accent6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93" name="Freeform 92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94" name="Oval 93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95" name="Oval 94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96" name="Oval 95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103" name="Group 102"/>
                <p:cNvGrpSpPr/>
                <p:nvPr/>
              </p:nvGrpSpPr>
              <p:grpSpPr>
                <a:xfrm>
                  <a:off x="92969" y="1528287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104" name="Freeform 103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8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05" name="Freeform 104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06" name="Oval 105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07" name="Oval 106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08" name="Oval 107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</p:grpSp>
          <p:grpSp>
            <p:nvGrpSpPr>
              <p:cNvPr id="328" name="Group 327"/>
              <p:cNvGrpSpPr/>
              <p:nvPr/>
            </p:nvGrpSpPr>
            <p:grpSpPr>
              <a:xfrm>
                <a:off x="592775" y="4562337"/>
                <a:ext cx="7901416" cy="586921"/>
                <a:chOff x="771874" y="3347914"/>
                <a:chExt cx="7901416" cy="586921"/>
              </a:xfrm>
            </p:grpSpPr>
            <p:grpSp>
              <p:nvGrpSpPr>
                <p:cNvPr id="25" name="Group 24"/>
                <p:cNvGrpSpPr/>
                <p:nvPr/>
              </p:nvGrpSpPr>
              <p:grpSpPr>
                <a:xfrm>
                  <a:off x="4987089" y="3378037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26" name="Freeform 25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9" cstate="print">
                      <a:duotone>
                        <a:prstClr val="black"/>
                        <a:schemeClr val="accent6">
                          <a:tint val="45000"/>
                          <a:satMod val="400000"/>
                        </a:scheme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7" name="Freeform 26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8" name="Oval 27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9" name="Oval 28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0" name="Oval 29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37" name="Group 36"/>
                <p:cNvGrpSpPr/>
                <p:nvPr/>
              </p:nvGrpSpPr>
              <p:grpSpPr>
                <a:xfrm>
                  <a:off x="1666338" y="3361078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38" name="Freeform 37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9" name="Freeform 38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40" name="Oval 39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49" name="Group 48"/>
                <p:cNvGrpSpPr/>
                <p:nvPr/>
              </p:nvGrpSpPr>
              <p:grpSpPr>
                <a:xfrm>
                  <a:off x="4535613" y="3390151"/>
                  <a:ext cx="379059" cy="512966"/>
                  <a:chOff x="762000" y="1662233"/>
                  <a:chExt cx="759597" cy="1027934"/>
                </a:xfrm>
              </p:grpSpPr>
              <p:sp>
                <p:nvSpPr>
                  <p:cNvPr id="50" name="Freeform 49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51" name="Freeform 50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52" name="Oval 51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53" name="Oval 52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54" name="Oval 53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73" name="Group 72"/>
                <p:cNvGrpSpPr/>
                <p:nvPr/>
              </p:nvGrpSpPr>
              <p:grpSpPr>
                <a:xfrm>
                  <a:off x="771874" y="3361078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74" name="Freeform 73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6">
                      <a:duotone>
                        <a:schemeClr val="accent3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75" name="Freeform 74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76" name="Oval 75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77" name="Oval 76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78" name="Oval 77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85" name="Group 84"/>
                <p:cNvGrpSpPr/>
                <p:nvPr/>
              </p:nvGrpSpPr>
              <p:grpSpPr>
                <a:xfrm>
                  <a:off x="1245982" y="3361078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86" name="Freeform 85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4" cstate="print">
                      <a:duotone>
                        <a:prstClr val="black"/>
                        <a:schemeClr val="accent2">
                          <a:tint val="45000"/>
                          <a:satMod val="400000"/>
                        </a:scheme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87" name="Freeform 86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88" name="Oval 87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89" name="Oval 88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90" name="Oval 89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115" name="Group 114"/>
                <p:cNvGrpSpPr/>
                <p:nvPr/>
              </p:nvGrpSpPr>
              <p:grpSpPr>
                <a:xfrm>
                  <a:off x="2173817" y="3361083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116" name="Freeform 115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17" name="Freeform 116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18" name="Oval 117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19" name="Oval 118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20" name="Oval 119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121" name="Group 120"/>
                <p:cNvGrpSpPr/>
                <p:nvPr/>
              </p:nvGrpSpPr>
              <p:grpSpPr>
                <a:xfrm>
                  <a:off x="3572858" y="3361088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122" name="Freeform 121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23" name="Freeform 122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24" name="Oval 123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25" name="Oval 124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26" name="Oval 125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127" name="Group 126"/>
                <p:cNvGrpSpPr/>
                <p:nvPr/>
              </p:nvGrpSpPr>
              <p:grpSpPr>
                <a:xfrm>
                  <a:off x="3076811" y="3401617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128" name="Freeform 127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6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29" name="Freeform 128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30" name="Oval 129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31" name="Oval 130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32" name="Oval 131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133" name="Group 132"/>
                <p:cNvGrpSpPr/>
                <p:nvPr/>
              </p:nvGrpSpPr>
              <p:grpSpPr>
                <a:xfrm>
                  <a:off x="2610371" y="3378439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134" name="Freeform 133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11">
                      <a:extLst>
                        <a:ext uri="{BEBA8EAE-BF5A-486C-A8C5-ECC9F3942E4B}">
                          <a14:imgProps xmlns:a14="http://schemas.microsoft.com/office/drawing/2010/main">
                            <a14:imgLayer r:embed="rId12">
                              <a14:imgEffect>
                                <a14:saturation sat="33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35" name="Freeform 134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36" name="Oval 135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37" name="Oval 136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38" name="Oval 137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139" name="Group 138"/>
                <p:cNvGrpSpPr/>
                <p:nvPr/>
              </p:nvGrpSpPr>
              <p:grpSpPr>
                <a:xfrm>
                  <a:off x="4058077" y="3378037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140" name="Freeform 139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8">
                      <a:duotone>
                        <a:prstClr val="black"/>
                        <a:schemeClr val="accent5">
                          <a:tint val="45000"/>
                          <a:satMod val="400000"/>
                        </a:scheme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41" name="Freeform 140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42" name="Oval 141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43" name="Oval 142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44" name="Oval 143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154" name="Group 153"/>
                <p:cNvGrpSpPr/>
                <p:nvPr/>
              </p:nvGrpSpPr>
              <p:grpSpPr>
                <a:xfrm>
                  <a:off x="6887765" y="3347914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155" name="Freeform 154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56" name="Freeform 155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57" name="Oval 156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58" name="Oval 157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59" name="Oval 158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166" name="Group 165"/>
                <p:cNvGrpSpPr/>
                <p:nvPr/>
              </p:nvGrpSpPr>
              <p:grpSpPr>
                <a:xfrm>
                  <a:off x="5931599" y="3355621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167" name="Freeform 166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6">
                      <a:duotone>
                        <a:schemeClr val="accent3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68" name="Freeform 167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69" name="Oval 168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70" name="Oval 169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71" name="Oval 170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172" name="Group 171"/>
                <p:cNvGrpSpPr/>
                <p:nvPr/>
              </p:nvGrpSpPr>
              <p:grpSpPr>
                <a:xfrm>
                  <a:off x="6405707" y="3355621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173" name="Freeform 172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4" cstate="print">
                      <a:duotone>
                        <a:prstClr val="black"/>
                        <a:schemeClr val="accent2">
                          <a:tint val="45000"/>
                          <a:satMod val="400000"/>
                        </a:scheme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74" name="Freeform 173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75" name="Oval 174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76" name="Oval 175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77" name="Oval 176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178" name="Group 177"/>
                <p:cNvGrpSpPr/>
                <p:nvPr/>
              </p:nvGrpSpPr>
              <p:grpSpPr>
                <a:xfrm>
                  <a:off x="5465383" y="3374202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179" name="Freeform 178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7" cstate="print">
                      <a:duotone>
                        <a:schemeClr val="accent6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80" name="Freeform 179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81" name="Oval 180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82" name="Oval 181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83" name="Oval 182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184" name="Group 183"/>
                <p:cNvGrpSpPr/>
                <p:nvPr/>
              </p:nvGrpSpPr>
              <p:grpSpPr>
                <a:xfrm>
                  <a:off x="7322514" y="3363722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185" name="Freeform 184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86" name="Freeform 185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87" name="Oval 186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88" name="Oval 187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89" name="Oval 188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196" name="Group 195"/>
                <p:cNvGrpSpPr/>
                <p:nvPr/>
              </p:nvGrpSpPr>
              <p:grpSpPr>
                <a:xfrm>
                  <a:off x="8279266" y="3355626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197" name="Freeform 196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6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98" name="Freeform 197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99" name="Oval 198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00" name="Oval 199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01" name="Oval 200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202" name="Group 201"/>
                <p:cNvGrpSpPr/>
                <p:nvPr/>
              </p:nvGrpSpPr>
              <p:grpSpPr>
                <a:xfrm>
                  <a:off x="7770096" y="3372982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203" name="Freeform 202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11">
                      <a:extLst>
                        <a:ext uri="{BEBA8EAE-BF5A-486C-A8C5-ECC9F3942E4B}">
                          <a14:imgProps xmlns:a14="http://schemas.microsoft.com/office/drawing/2010/main">
                            <a14:imgLayer r:embed="rId12">
                              <a14:imgEffect>
                                <a14:saturation sat="33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04" name="Freeform 203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05" name="Oval 204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06" name="Oval 205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07" name="Oval 206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</p:grpSp>
          <p:grpSp>
            <p:nvGrpSpPr>
              <p:cNvPr id="327" name="Group 326"/>
              <p:cNvGrpSpPr/>
              <p:nvPr/>
            </p:nvGrpSpPr>
            <p:grpSpPr>
              <a:xfrm>
                <a:off x="8570065" y="841908"/>
                <a:ext cx="529793" cy="4231523"/>
                <a:chOff x="8570065" y="841908"/>
                <a:chExt cx="529793" cy="4231523"/>
              </a:xfrm>
            </p:grpSpPr>
            <p:sp>
              <p:nvSpPr>
                <p:cNvPr id="276" name="Slide Number Placeholder 5"/>
                <p:cNvSpPr txBox="1">
                  <a:spLocks/>
                </p:cNvSpPr>
                <p:nvPr/>
              </p:nvSpPr>
              <p:spPr>
                <a:xfrm>
                  <a:off x="8847858" y="4788744"/>
                  <a:ext cx="252000" cy="135000"/>
                </a:xfrm>
                <a:prstGeom prst="rect">
                  <a:avLst/>
                </a:prstGeom>
              </p:spPr>
              <p:txBody>
                <a:bodyPr vert="horz" wrap="none" lIns="0" tIns="0" rIns="0" bIns="0" rtlCol="0" anchor="t" anchorCtr="0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lang="en-US" sz="1000" kern="1200" smtClean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fld id="{57CB76AC-E5DF-427C-ABDC-2F4FBD8E4B69}" type="slidenum">
                    <a:rPr lang="en-US" sz="1333"/>
                    <a:pPr/>
                    <a:t>27</a:t>
                  </a:fld>
                  <a:endParaRPr lang="en-US" sz="1333"/>
                </a:p>
              </p:txBody>
            </p:sp>
            <p:grpSp>
              <p:nvGrpSpPr>
                <p:cNvPr id="277" name="Group 276"/>
                <p:cNvGrpSpPr/>
                <p:nvPr/>
              </p:nvGrpSpPr>
              <p:grpSpPr>
                <a:xfrm>
                  <a:off x="8577366" y="3951424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278" name="Freeform 277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79" name="Freeform 278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80" name="Oval 279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81" name="Oval 280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82" name="Oval 281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283" name="Group 282"/>
                <p:cNvGrpSpPr/>
                <p:nvPr/>
              </p:nvGrpSpPr>
              <p:grpSpPr>
                <a:xfrm>
                  <a:off x="8579834" y="3304441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284" name="Freeform 283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85" name="Freeform 284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86" name="Oval 285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87" name="Oval 286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88" name="Oval 287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289" name="Group 288"/>
                <p:cNvGrpSpPr/>
                <p:nvPr/>
              </p:nvGrpSpPr>
              <p:grpSpPr>
                <a:xfrm>
                  <a:off x="8580827" y="841908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290" name="Freeform 289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91" name="Freeform 290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92" name="Oval 291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93" name="Oval 292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94" name="Oval 293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295" name="Group 294"/>
                <p:cNvGrpSpPr/>
                <p:nvPr/>
              </p:nvGrpSpPr>
              <p:grpSpPr>
                <a:xfrm>
                  <a:off x="8570065" y="2676106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296" name="Freeform 295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6">
                      <a:duotone>
                        <a:schemeClr val="accent5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97" name="Freeform 296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98" name="Oval 297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99" name="Oval 298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00" name="Oval 299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301" name="Group 300"/>
                <p:cNvGrpSpPr/>
                <p:nvPr/>
              </p:nvGrpSpPr>
              <p:grpSpPr>
                <a:xfrm>
                  <a:off x="8573163" y="2094202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302" name="Freeform 301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7" cstate="print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03" name="Freeform 302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04" name="Oval 303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05" name="Oval 304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06" name="Oval 305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307" name="Group 306"/>
                <p:cNvGrpSpPr/>
                <p:nvPr/>
              </p:nvGrpSpPr>
              <p:grpSpPr>
                <a:xfrm>
                  <a:off x="8581739" y="4540213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308" name="Freeform 307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7" cstate="print">
                      <a:duotone>
                        <a:schemeClr val="accent6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09" name="Freeform 308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10" name="Oval 309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11" name="Oval 310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12" name="Oval 311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313" name="Group 312"/>
                <p:cNvGrpSpPr/>
                <p:nvPr/>
              </p:nvGrpSpPr>
              <p:grpSpPr>
                <a:xfrm>
                  <a:off x="8580827" y="1457031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314" name="Freeform 313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8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15" name="Freeform 314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16" name="Oval 315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17" name="Oval 316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18" name="Oval 317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</p:grpSp>
          <p:grpSp>
            <p:nvGrpSpPr>
              <p:cNvPr id="325" name="Group 324"/>
              <p:cNvGrpSpPr/>
              <p:nvPr/>
            </p:nvGrpSpPr>
            <p:grpSpPr>
              <a:xfrm>
                <a:off x="96179" y="267044"/>
                <a:ext cx="8895366" cy="610131"/>
                <a:chOff x="96179" y="267044"/>
                <a:chExt cx="8895366" cy="610131"/>
              </a:xfrm>
            </p:grpSpPr>
            <p:grpSp>
              <p:nvGrpSpPr>
                <p:cNvPr id="67" name="Group 66"/>
                <p:cNvGrpSpPr/>
                <p:nvPr/>
              </p:nvGrpSpPr>
              <p:grpSpPr>
                <a:xfrm>
                  <a:off x="1058666" y="309830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68" name="Freeform 67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69" name="Freeform 68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70" name="Oval 69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71" name="Oval 70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72" name="Oval 71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79" name="Group 78"/>
                <p:cNvGrpSpPr/>
                <p:nvPr/>
              </p:nvGrpSpPr>
              <p:grpSpPr>
                <a:xfrm>
                  <a:off x="562619" y="309825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80" name="Freeform 79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6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81" name="Freeform 80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82" name="Oval 81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83" name="Oval 82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84" name="Oval 83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97" name="Group 96"/>
                <p:cNvGrpSpPr/>
                <p:nvPr/>
              </p:nvGrpSpPr>
              <p:grpSpPr>
                <a:xfrm>
                  <a:off x="96179" y="327181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98" name="Freeform 97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11">
                      <a:extLst>
                        <a:ext uri="{BEBA8EAE-BF5A-486C-A8C5-ECC9F3942E4B}">
                          <a14:imgProps xmlns:a14="http://schemas.microsoft.com/office/drawing/2010/main">
                            <a14:imgLayer r:embed="rId12">
                              <a14:imgEffect>
                                <a14:saturation sat="33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99" name="Freeform 98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00" name="Oval 99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01" name="Oval 100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02" name="Oval 101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109" name="Group 108"/>
                <p:cNvGrpSpPr/>
                <p:nvPr/>
              </p:nvGrpSpPr>
              <p:grpSpPr>
                <a:xfrm>
                  <a:off x="1543885" y="326779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110" name="Freeform 109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8">
                      <a:duotone>
                        <a:prstClr val="black"/>
                        <a:schemeClr val="accent5">
                          <a:tint val="45000"/>
                          <a:satMod val="400000"/>
                        </a:scheme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11" name="Freeform 110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12" name="Oval 111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13" name="Oval 112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14" name="Oval 113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148" name="Group 147"/>
                <p:cNvGrpSpPr/>
                <p:nvPr/>
              </p:nvGrpSpPr>
              <p:grpSpPr>
                <a:xfrm>
                  <a:off x="3448235" y="302699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149" name="Freeform 148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9" cstate="print">
                      <a:duotone>
                        <a:prstClr val="black"/>
                        <a:schemeClr val="accent6">
                          <a:tint val="45000"/>
                          <a:satMod val="400000"/>
                        </a:scheme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50" name="Freeform 149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51" name="Oval 150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52" name="Oval 151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53" name="Oval 152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160" name="Group 159"/>
                <p:cNvGrpSpPr/>
                <p:nvPr/>
              </p:nvGrpSpPr>
              <p:grpSpPr>
                <a:xfrm>
                  <a:off x="2996759" y="314813"/>
                  <a:ext cx="379059" cy="512966"/>
                  <a:chOff x="762000" y="1662233"/>
                  <a:chExt cx="759597" cy="1027934"/>
                </a:xfrm>
              </p:grpSpPr>
              <p:sp>
                <p:nvSpPr>
                  <p:cNvPr id="161" name="Freeform 160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62" name="Freeform 161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63" name="Oval 162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64" name="Oval 163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65" name="Oval 164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190" name="Group 189"/>
                <p:cNvGrpSpPr/>
                <p:nvPr/>
              </p:nvGrpSpPr>
              <p:grpSpPr>
                <a:xfrm>
                  <a:off x="2034004" y="285750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191" name="Freeform 190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92" name="Freeform 191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93" name="Oval 192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94" name="Oval 193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95" name="Oval 194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208" name="Group 207"/>
                <p:cNvGrpSpPr/>
                <p:nvPr/>
              </p:nvGrpSpPr>
              <p:grpSpPr>
                <a:xfrm>
                  <a:off x="2519223" y="302699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209" name="Freeform 208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8">
                      <a:duotone>
                        <a:prstClr val="black"/>
                        <a:schemeClr val="accent5">
                          <a:tint val="45000"/>
                          <a:satMod val="400000"/>
                        </a:scheme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10" name="Freeform 209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11" name="Oval 210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12" name="Oval 211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13" name="Oval 212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215" name="Group 214"/>
                <p:cNvGrpSpPr/>
                <p:nvPr/>
              </p:nvGrpSpPr>
              <p:grpSpPr>
                <a:xfrm>
                  <a:off x="6743201" y="321322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216" name="Freeform 215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9" cstate="print">
                      <a:duotone>
                        <a:prstClr val="black"/>
                        <a:schemeClr val="accent6">
                          <a:tint val="45000"/>
                          <a:satMod val="400000"/>
                        </a:scheme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17" name="Freeform 216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18" name="Oval 217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19" name="Oval 218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20" name="Oval 219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221" name="Group 220"/>
                <p:cNvGrpSpPr/>
                <p:nvPr/>
              </p:nvGrpSpPr>
              <p:grpSpPr>
                <a:xfrm>
                  <a:off x="6291725" y="333436"/>
                  <a:ext cx="379059" cy="512966"/>
                  <a:chOff x="762000" y="1662233"/>
                  <a:chExt cx="759597" cy="1027934"/>
                </a:xfrm>
              </p:grpSpPr>
              <p:sp>
                <p:nvSpPr>
                  <p:cNvPr id="222" name="Freeform 221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23" name="Freeform 222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24" name="Oval 223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25" name="Oval 224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26" name="Oval 225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227" name="Group 226"/>
                <p:cNvGrpSpPr/>
                <p:nvPr/>
              </p:nvGrpSpPr>
              <p:grpSpPr>
                <a:xfrm>
                  <a:off x="3929929" y="304368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228" name="Freeform 227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29" name="Freeform 228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30" name="Oval 229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31" name="Oval 230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32" name="Oval 231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233" name="Group 232"/>
                <p:cNvGrpSpPr/>
                <p:nvPr/>
              </p:nvGrpSpPr>
              <p:grpSpPr>
                <a:xfrm>
                  <a:off x="5328970" y="304373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234" name="Freeform 233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35" name="Freeform 234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36" name="Oval 235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37" name="Oval 236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38" name="Oval 237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239" name="Group 238"/>
                <p:cNvGrpSpPr/>
                <p:nvPr/>
              </p:nvGrpSpPr>
              <p:grpSpPr>
                <a:xfrm>
                  <a:off x="4832923" y="304368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240" name="Freeform 239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6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41" name="Freeform 240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42" name="Oval 241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43" name="Oval 242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44" name="Oval 243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245" name="Group 244"/>
                <p:cNvGrpSpPr/>
                <p:nvPr/>
              </p:nvGrpSpPr>
              <p:grpSpPr>
                <a:xfrm>
                  <a:off x="4366483" y="321724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246" name="Freeform 245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11">
                      <a:extLst>
                        <a:ext uri="{BEBA8EAE-BF5A-486C-A8C5-ECC9F3942E4B}">
                          <a14:imgProps xmlns:a14="http://schemas.microsoft.com/office/drawing/2010/main">
                            <a14:imgLayer r:embed="rId12">
                              <a14:imgEffect>
                                <a14:saturation sat="33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47" name="Freeform 246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48" name="Oval 247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49" name="Oval 248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50" name="Oval 249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251" name="Group 250"/>
                <p:cNvGrpSpPr/>
                <p:nvPr/>
              </p:nvGrpSpPr>
              <p:grpSpPr>
                <a:xfrm>
                  <a:off x="5814189" y="321322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252" name="Freeform 251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8">
                      <a:duotone>
                        <a:prstClr val="black"/>
                        <a:schemeClr val="accent5">
                          <a:tint val="45000"/>
                          <a:satMod val="400000"/>
                        </a:scheme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53" name="Freeform 252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54" name="Oval 253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55" name="Oval 254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56" name="Oval 255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258" name="Group 257"/>
                <p:cNvGrpSpPr/>
                <p:nvPr/>
              </p:nvGrpSpPr>
              <p:grpSpPr>
                <a:xfrm>
                  <a:off x="7687711" y="298906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259" name="Freeform 258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6">
                      <a:duotone>
                        <a:schemeClr val="accent3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60" name="Freeform 259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61" name="Oval 260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62" name="Oval 261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63" name="Oval 262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264" name="Group 263"/>
                <p:cNvGrpSpPr/>
                <p:nvPr/>
              </p:nvGrpSpPr>
              <p:grpSpPr>
                <a:xfrm>
                  <a:off x="8161819" y="298906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265" name="Freeform 264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4" cstate="print">
                      <a:duotone>
                        <a:prstClr val="black"/>
                        <a:schemeClr val="accent2">
                          <a:tint val="45000"/>
                          <a:satMod val="400000"/>
                        </a:scheme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66" name="Freeform 265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67" name="Oval 266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68" name="Oval 267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69" name="Oval 268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270" name="Group 269"/>
                <p:cNvGrpSpPr/>
                <p:nvPr/>
              </p:nvGrpSpPr>
              <p:grpSpPr>
                <a:xfrm>
                  <a:off x="7212779" y="343957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271" name="Freeform 270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7" cstate="print">
                      <a:duotone>
                        <a:schemeClr val="accent6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72" name="Freeform 271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73" name="Oval 272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74" name="Oval 273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75" name="Oval 274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319" name="Group 318"/>
                <p:cNvGrpSpPr/>
                <p:nvPr/>
              </p:nvGrpSpPr>
              <p:grpSpPr>
                <a:xfrm>
                  <a:off x="8612486" y="267044"/>
                  <a:ext cx="379059" cy="512966"/>
                  <a:chOff x="762000" y="1662233"/>
                  <a:chExt cx="759597" cy="1027934"/>
                </a:xfrm>
              </p:grpSpPr>
              <p:sp>
                <p:nvSpPr>
                  <p:cNvPr id="320" name="Freeform 319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21" name="Freeform 320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22" name="Oval 321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23" name="Oval 322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24" name="Oval 323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</p:grp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smtClean="0"/>
              <a:t>MM/DD/YYYY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Aventura de Pasti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B76AC-E5DF-427C-ABDC-2F4FBD8E4B69}" type="slidenum">
              <a:rPr lang="en-US" smtClean="0"/>
              <a:t>27</a:t>
            </a:fld>
            <a:endParaRPr lang="en-US"/>
          </a:p>
        </p:txBody>
      </p:sp>
      <p:sp>
        <p:nvSpPr>
          <p:cNvPr id="5" name="RS_Classification_Standard"/>
          <p:cNvSpPr txBox="1"/>
          <p:nvPr/>
        </p:nvSpPr>
        <p:spPr>
          <a:xfrm>
            <a:off x="12038047" y="6289521"/>
            <a:ext cx="153953" cy="212879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vert="horz" wrap="none" lIns="76200" tIns="36830" rIns="76200" bIns="36830" rtlCol="0" anchor="ctr">
            <a:spAutoFit/>
          </a:bodyPr>
          <a:lstStyle/>
          <a:p>
            <a:endParaRPr lang="en-US" sz="900" b="1" kern="900" spc="100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394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smtClean="0"/>
              <a:t>MM/DD/YYYY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Aventura de Pasti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B76AC-E5DF-427C-ABDC-2F4FBD8E4B69}" type="slidenum">
              <a:rPr lang="en-US" smtClean="0"/>
              <a:t>28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-3441765" y="-4406004"/>
            <a:ext cx="22227288" cy="15560203"/>
            <a:chOff x="-2686103" y="-4055078"/>
            <a:chExt cx="16670466" cy="11670152"/>
          </a:xfrm>
          <a:solidFill>
            <a:srgbClr val="D5EAFA"/>
          </a:solidFill>
        </p:grpSpPr>
        <p:grpSp>
          <p:nvGrpSpPr>
            <p:cNvPr id="9" name="Group 8"/>
            <p:cNvGrpSpPr/>
            <p:nvPr/>
          </p:nvGrpSpPr>
          <p:grpSpPr>
            <a:xfrm>
              <a:off x="-2686103" y="-4055078"/>
              <a:ext cx="12454016" cy="8723117"/>
              <a:chOff x="-2538442" y="-3321625"/>
              <a:chExt cx="12454016" cy="8723117"/>
            </a:xfrm>
            <a:grpFill/>
          </p:grpSpPr>
          <p:grpSp>
            <p:nvGrpSpPr>
              <p:cNvPr id="777" name="Group 776"/>
              <p:cNvGrpSpPr/>
              <p:nvPr/>
            </p:nvGrpSpPr>
            <p:grpSpPr>
              <a:xfrm>
                <a:off x="-2538442" y="-393669"/>
                <a:ext cx="8306338" cy="5795161"/>
                <a:chOff x="179076" y="-480230"/>
                <a:chExt cx="8306338" cy="5795161"/>
              </a:xfrm>
              <a:grpFill/>
            </p:grpSpPr>
            <p:grpSp>
              <p:nvGrpSpPr>
                <p:cNvPr id="1161" name="Group 1160"/>
                <p:cNvGrpSpPr/>
                <p:nvPr/>
              </p:nvGrpSpPr>
              <p:grpSpPr>
                <a:xfrm>
                  <a:off x="2287572" y="998752"/>
                  <a:ext cx="6197842" cy="4316179"/>
                  <a:chOff x="26676" y="-632630"/>
                  <a:chExt cx="6197842" cy="4316179"/>
                </a:xfrm>
                <a:grpFill/>
              </p:grpSpPr>
              <p:grpSp>
                <p:nvGrpSpPr>
                  <p:cNvPr id="1353" name="Group 1352"/>
                  <p:cNvGrpSpPr/>
                  <p:nvPr/>
                </p:nvGrpSpPr>
                <p:grpSpPr>
                  <a:xfrm>
                    <a:off x="26676" y="819393"/>
                    <a:ext cx="4112917" cy="2864156"/>
                    <a:chOff x="4651073" y="1138948"/>
                    <a:chExt cx="4112917" cy="2864156"/>
                  </a:xfrm>
                  <a:grpFill/>
                </p:grpSpPr>
                <p:grpSp>
                  <p:nvGrpSpPr>
                    <p:cNvPr id="1449" name="Group 1448"/>
                    <p:cNvGrpSpPr/>
                    <p:nvPr/>
                  </p:nvGrpSpPr>
                  <p:grpSpPr>
                    <a:xfrm>
                      <a:off x="4651073" y="1138948"/>
                      <a:ext cx="3057412" cy="2126064"/>
                      <a:chOff x="4651073" y="1138948"/>
                      <a:chExt cx="3057412" cy="2126064"/>
                    </a:xfrm>
                    <a:grpFill/>
                  </p:grpSpPr>
                  <p:grpSp>
                    <p:nvGrpSpPr>
                      <p:cNvPr id="1497" name="Group 1496"/>
                      <p:cNvGrpSpPr/>
                      <p:nvPr/>
                    </p:nvGrpSpPr>
                    <p:grpSpPr>
                      <a:xfrm>
                        <a:off x="4651073" y="1866559"/>
                        <a:ext cx="2016008" cy="1398453"/>
                        <a:chOff x="4651073" y="1866559"/>
                        <a:chExt cx="2016008" cy="1398453"/>
                      </a:xfrm>
                      <a:grpFill/>
                    </p:grpSpPr>
                    <p:grpSp>
                      <p:nvGrpSpPr>
                        <p:cNvPr id="1521" name="Group 1520"/>
                        <p:cNvGrpSpPr/>
                        <p:nvPr/>
                      </p:nvGrpSpPr>
                      <p:grpSpPr>
                        <a:xfrm>
                          <a:off x="4651073" y="1866559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1533" name="Group 1532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539" name="Flowchart: Decision 1538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540" name="Flowchart: Decision 1539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541" name="Flowchart: Decision 1540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542" name="Flowchart: Decision 1541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534" name="Group 1533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535" name="Flowchart: Decision 1534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536" name="Flowchart: Decision 1535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537" name="Flowchart: Decision 1536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538" name="Flowchart: Decision 1537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1522" name="Group 1521"/>
                        <p:cNvGrpSpPr/>
                        <p:nvPr/>
                      </p:nvGrpSpPr>
                      <p:grpSpPr>
                        <a:xfrm>
                          <a:off x="5180464" y="2237067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1523" name="Group 1522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529" name="Flowchart: Decision 1528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530" name="Flowchart: Decision 1529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531" name="Flowchart: Decision 1530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532" name="Flowchart: Decision 1531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524" name="Group 1523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525" name="Flowchart: Decision 1524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526" name="Flowchart: Decision 1525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527" name="Flowchart: Decision 1526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528" name="Flowchart: Decision 1527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  <p:grpSp>
                    <p:nvGrpSpPr>
                      <p:cNvPr id="1498" name="Group 1497"/>
                      <p:cNvGrpSpPr/>
                      <p:nvPr/>
                    </p:nvGrpSpPr>
                    <p:grpSpPr>
                      <a:xfrm>
                        <a:off x="5692477" y="1138948"/>
                        <a:ext cx="2016008" cy="1398453"/>
                        <a:chOff x="4651073" y="1866559"/>
                        <a:chExt cx="2016008" cy="1398453"/>
                      </a:xfrm>
                      <a:grpFill/>
                    </p:grpSpPr>
                    <p:grpSp>
                      <p:nvGrpSpPr>
                        <p:cNvPr id="1499" name="Group 1498"/>
                        <p:cNvGrpSpPr/>
                        <p:nvPr/>
                      </p:nvGrpSpPr>
                      <p:grpSpPr>
                        <a:xfrm>
                          <a:off x="4651073" y="1866559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1511" name="Group 1510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517" name="Flowchart: Decision 1516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518" name="Flowchart: Decision 1517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519" name="Flowchart: Decision 1518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520" name="Flowchart: Decision 1519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512" name="Group 1511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513" name="Flowchart: Decision 1512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514" name="Flowchart: Decision 1513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515" name="Flowchart: Decision 1514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516" name="Flowchart: Decision 1515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1500" name="Group 1499"/>
                        <p:cNvGrpSpPr/>
                        <p:nvPr/>
                      </p:nvGrpSpPr>
                      <p:grpSpPr>
                        <a:xfrm>
                          <a:off x="5180464" y="2237067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1501" name="Group 1500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507" name="Flowchart: Decision 1506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508" name="Flowchart: Decision 1507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509" name="Flowchart: Decision 1508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510" name="Flowchart: Decision 1509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502" name="Group 1501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503" name="Flowchart: Decision 1502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504" name="Flowchart: Decision 1503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505" name="Flowchart: Decision 1504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506" name="Flowchart: Decision 1505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</p:grpSp>
                <p:grpSp>
                  <p:nvGrpSpPr>
                    <p:cNvPr id="1450" name="Group 1449"/>
                    <p:cNvGrpSpPr/>
                    <p:nvPr/>
                  </p:nvGrpSpPr>
                  <p:grpSpPr>
                    <a:xfrm>
                      <a:off x="5706578" y="1877040"/>
                      <a:ext cx="3057412" cy="2126064"/>
                      <a:chOff x="4651073" y="1138948"/>
                      <a:chExt cx="3057412" cy="2126064"/>
                    </a:xfrm>
                    <a:grpFill/>
                  </p:grpSpPr>
                  <p:grpSp>
                    <p:nvGrpSpPr>
                      <p:cNvPr id="1451" name="Group 1450"/>
                      <p:cNvGrpSpPr/>
                      <p:nvPr/>
                    </p:nvGrpSpPr>
                    <p:grpSpPr>
                      <a:xfrm>
                        <a:off x="4651073" y="1866559"/>
                        <a:ext cx="2016008" cy="1398453"/>
                        <a:chOff x="4651073" y="1866559"/>
                        <a:chExt cx="2016008" cy="1398453"/>
                      </a:xfrm>
                      <a:grpFill/>
                    </p:grpSpPr>
                    <p:grpSp>
                      <p:nvGrpSpPr>
                        <p:cNvPr id="1475" name="Group 1474"/>
                        <p:cNvGrpSpPr/>
                        <p:nvPr/>
                      </p:nvGrpSpPr>
                      <p:grpSpPr>
                        <a:xfrm>
                          <a:off x="4651073" y="1866559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1487" name="Group 1486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493" name="Flowchart: Decision 1492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494" name="Flowchart: Decision 1493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495" name="Flowchart: Decision 1494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496" name="Flowchart: Decision 1495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488" name="Group 1487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489" name="Flowchart: Decision 1488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490" name="Flowchart: Decision 1489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491" name="Flowchart: Decision 1490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492" name="Flowchart: Decision 1491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1476" name="Group 1475"/>
                        <p:cNvGrpSpPr/>
                        <p:nvPr/>
                      </p:nvGrpSpPr>
                      <p:grpSpPr>
                        <a:xfrm>
                          <a:off x="5180464" y="2237067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1477" name="Group 1476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483" name="Flowchart: Decision 1482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484" name="Flowchart: Decision 1483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485" name="Flowchart: Decision 1484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486" name="Flowchart: Decision 1485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478" name="Group 1477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479" name="Flowchart: Decision 1478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480" name="Flowchart: Decision 1479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481" name="Flowchart: Decision 1480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482" name="Flowchart: Decision 1481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  <p:grpSp>
                    <p:nvGrpSpPr>
                      <p:cNvPr id="1452" name="Group 1451"/>
                      <p:cNvGrpSpPr/>
                      <p:nvPr/>
                    </p:nvGrpSpPr>
                    <p:grpSpPr>
                      <a:xfrm>
                        <a:off x="5692477" y="1138948"/>
                        <a:ext cx="2016008" cy="1398453"/>
                        <a:chOff x="4651073" y="1866559"/>
                        <a:chExt cx="2016008" cy="1398453"/>
                      </a:xfrm>
                      <a:grpFill/>
                    </p:grpSpPr>
                    <p:grpSp>
                      <p:nvGrpSpPr>
                        <p:cNvPr id="1453" name="Group 1452"/>
                        <p:cNvGrpSpPr/>
                        <p:nvPr/>
                      </p:nvGrpSpPr>
                      <p:grpSpPr>
                        <a:xfrm>
                          <a:off x="4651073" y="1866559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1465" name="Group 1464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471" name="Flowchart: Decision 1470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472" name="Flowchart: Decision 1471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473" name="Flowchart: Decision 1472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474" name="Flowchart: Decision 1473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466" name="Group 1465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467" name="Flowchart: Decision 1466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468" name="Flowchart: Decision 1467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469" name="Flowchart: Decision 1468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470" name="Flowchart: Decision 1469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1454" name="Group 1453"/>
                        <p:cNvGrpSpPr/>
                        <p:nvPr/>
                      </p:nvGrpSpPr>
                      <p:grpSpPr>
                        <a:xfrm>
                          <a:off x="5180464" y="2237067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1455" name="Group 1454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461" name="Flowchart: Decision 1460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462" name="Flowchart: Decision 1461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463" name="Flowchart: Decision 1462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464" name="Flowchart: Decision 1463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456" name="Group 1455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457" name="Flowchart: Decision 1456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458" name="Flowchart: Decision 1457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459" name="Flowchart: Decision 1458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460" name="Flowchart: Decision 1459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</p:grpSp>
              </p:grpSp>
              <p:grpSp>
                <p:nvGrpSpPr>
                  <p:cNvPr id="1354" name="Group 1353"/>
                  <p:cNvGrpSpPr/>
                  <p:nvPr/>
                </p:nvGrpSpPr>
                <p:grpSpPr>
                  <a:xfrm>
                    <a:off x="2111601" y="-632630"/>
                    <a:ext cx="4112917" cy="2864156"/>
                    <a:chOff x="4651073" y="1138948"/>
                    <a:chExt cx="4112917" cy="2864156"/>
                  </a:xfrm>
                  <a:grpFill/>
                </p:grpSpPr>
                <p:grpSp>
                  <p:nvGrpSpPr>
                    <p:cNvPr id="1355" name="Group 1354"/>
                    <p:cNvGrpSpPr/>
                    <p:nvPr/>
                  </p:nvGrpSpPr>
                  <p:grpSpPr>
                    <a:xfrm>
                      <a:off x="4651073" y="1138948"/>
                      <a:ext cx="3057412" cy="2126064"/>
                      <a:chOff x="4651073" y="1138948"/>
                      <a:chExt cx="3057412" cy="2126064"/>
                    </a:xfrm>
                    <a:grpFill/>
                  </p:grpSpPr>
                  <p:grpSp>
                    <p:nvGrpSpPr>
                      <p:cNvPr id="1403" name="Group 1402"/>
                      <p:cNvGrpSpPr/>
                      <p:nvPr/>
                    </p:nvGrpSpPr>
                    <p:grpSpPr>
                      <a:xfrm>
                        <a:off x="4651073" y="1866559"/>
                        <a:ext cx="2016008" cy="1398453"/>
                        <a:chOff x="4651073" y="1866559"/>
                        <a:chExt cx="2016008" cy="1398453"/>
                      </a:xfrm>
                      <a:grpFill/>
                    </p:grpSpPr>
                    <p:grpSp>
                      <p:nvGrpSpPr>
                        <p:cNvPr id="1427" name="Group 1426"/>
                        <p:cNvGrpSpPr/>
                        <p:nvPr/>
                      </p:nvGrpSpPr>
                      <p:grpSpPr>
                        <a:xfrm>
                          <a:off x="4651073" y="1866559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1439" name="Group 1438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445" name="Flowchart: Decision 1444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446" name="Flowchart: Decision 1445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447" name="Flowchart: Decision 1446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448" name="Flowchart: Decision 1447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440" name="Group 1439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441" name="Flowchart: Decision 1440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442" name="Flowchart: Decision 1441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443" name="Flowchart: Decision 1442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444" name="Flowchart: Decision 1443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1428" name="Group 1427"/>
                        <p:cNvGrpSpPr/>
                        <p:nvPr/>
                      </p:nvGrpSpPr>
                      <p:grpSpPr>
                        <a:xfrm>
                          <a:off x="5180464" y="2237067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1429" name="Group 1428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435" name="Flowchart: Decision 1434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436" name="Flowchart: Decision 1435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437" name="Flowchart: Decision 1436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438" name="Flowchart: Decision 1437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430" name="Group 1429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431" name="Flowchart: Decision 1430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432" name="Flowchart: Decision 1431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433" name="Flowchart: Decision 1432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434" name="Flowchart: Decision 1433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  <p:grpSp>
                    <p:nvGrpSpPr>
                      <p:cNvPr id="1404" name="Group 1403"/>
                      <p:cNvGrpSpPr/>
                      <p:nvPr/>
                    </p:nvGrpSpPr>
                    <p:grpSpPr>
                      <a:xfrm>
                        <a:off x="5692477" y="1138948"/>
                        <a:ext cx="2016008" cy="1398453"/>
                        <a:chOff x="4651073" y="1866559"/>
                        <a:chExt cx="2016008" cy="1398453"/>
                      </a:xfrm>
                      <a:grpFill/>
                    </p:grpSpPr>
                    <p:grpSp>
                      <p:nvGrpSpPr>
                        <p:cNvPr id="1405" name="Group 1404"/>
                        <p:cNvGrpSpPr/>
                        <p:nvPr/>
                      </p:nvGrpSpPr>
                      <p:grpSpPr>
                        <a:xfrm>
                          <a:off x="4651073" y="1866559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1417" name="Group 1416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423" name="Flowchart: Decision 1422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424" name="Flowchart: Decision 1423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425" name="Flowchart: Decision 1424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426" name="Flowchart: Decision 1425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418" name="Group 1417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419" name="Flowchart: Decision 1418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420" name="Flowchart: Decision 1419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421" name="Flowchart: Decision 1420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422" name="Flowchart: Decision 1421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1406" name="Group 1405"/>
                        <p:cNvGrpSpPr/>
                        <p:nvPr/>
                      </p:nvGrpSpPr>
                      <p:grpSpPr>
                        <a:xfrm>
                          <a:off x="5180464" y="2237067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1407" name="Group 1406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413" name="Flowchart: Decision 1412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414" name="Flowchart: Decision 1413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415" name="Flowchart: Decision 1414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416" name="Flowchart: Decision 1415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408" name="Group 1407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409" name="Flowchart: Decision 1408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410" name="Flowchart: Decision 1409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411" name="Flowchart: Decision 1410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412" name="Flowchart: Decision 1411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</p:grpSp>
                <p:grpSp>
                  <p:nvGrpSpPr>
                    <p:cNvPr id="1356" name="Group 1355"/>
                    <p:cNvGrpSpPr/>
                    <p:nvPr/>
                  </p:nvGrpSpPr>
                  <p:grpSpPr>
                    <a:xfrm>
                      <a:off x="5706578" y="1877040"/>
                      <a:ext cx="3057412" cy="2126064"/>
                      <a:chOff x="4651073" y="1138948"/>
                      <a:chExt cx="3057412" cy="2126064"/>
                    </a:xfrm>
                    <a:grpFill/>
                  </p:grpSpPr>
                  <p:grpSp>
                    <p:nvGrpSpPr>
                      <p:cNvPr id="1357" name="Group 1356"/>
                      <p:cNvGrpSpPr/>
                      <p:nvPr/>
                    </p:nvGrpSpPr>
                    <p:grpSpPr>
                      <a:xfrm>
                        <a:off x="4651073" y="1866559"/>
                        <a:ext cx="2016008" cy="1398453"/>
                        <a:chOff x="4651073" y="1866559"/>
                        <a:chExt cx="2016008" cy="1398453"/>
                      </a:xfrm>
                      <a:grpFill/>
                    </p:grpSpPr>
                    <p:grpSp>
                      <p:nvGrpSpPr>
                        <p:cNvPr id="1381" name="Group 1380"/>
                        <p:cNvGrpSpPr/>
                        <p:nvPr/>
                      </p:nvGrpSpPr>
                      <p:grpSpPr>
                        <a:xfrm>
                          <a:off x="4651073" y="1866559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1393" name="Group 1392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399" name="Flowchart: Decision 1398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400" name="Flowchart: Decision 1399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401" name="Flowchart: Decision 1400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402" name="Flowchart: Decision 1401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394" name="Group 1393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395" name="Flowchart: Decision 1394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396" name="Flowchart: Decision 1395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397" name="Flowchart: Decision 1396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398" name="Flowchart: Decision 1397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1382" name="Group 1381"/>
                        <p:cNvGrpSpPr/>
                        <p:nvPr/>
                      </p:nvGrpSpPr>
                      <p:grpSpPr>
                        <a:xfrm>
                          <a:off x="5180464" y="2237067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1383" name="Group 1382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389" name="Flowchart: Decision 1388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390" name="Flowchart: Decision 1389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391" name="Flowchart: Decision 1390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392" name="Flowchart: Decision 1391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384" name="Group 1383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385" name="Flowchart: Decision 1384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386" name="Flowchart: Decision 1385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387" name="Flowchart: Decision 1386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388" name="Flowchart: Decision 1387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  <p:grpSp>
                    <p:nvGrpSpPr>
                      <p:cNvPr id="1358" name="Group 1357"/>
                      <p:cNvGrpSpPr/>
                      <p:nvPr/>
                    </p:nvGrpSpPr>
                    <p:grpSpPr>
                      <a:xfrm>
                        <a:off x="5692477" y="1138948"/>
                        <a:ext cx="2016008" cy="1398453"/>
                        <a:chOff x="4651073" y="1866559"/>
                        <a:chExt cx="2016008" cy="1398453"/>
                      </a:xfrm>
                      <a:grpFill/>
                    </p:grpSpPr>
                    <p:grpSp>
                      <p:nvGrpSpPr>
                        <p:cNvPr id="1359" name="Group 1358"/>
                        <p:cNvGrpSpPr/>
                        <p:nvPr/>
                      </p:nvGrpSpPr>
                      <p:grpSpPr>
                        <a:xfrm>
                          <a:off x="4651073" y="1866559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1371" name="Group 1370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377" name="Flowchart: Decision 1376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378" name="Flowchart: Decision 1377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379" name="Flowchart: Decision 1378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380" name="Flowchart: Decision 1379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372" name="Group 1371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373" name="Flowchart: Decision 1372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374" name="Flowchart: Decision 1373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375" name="Flowchart: Decision 1374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376" name="Flowchart: Decision 1375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1360" name="Group 1359"/>
                        <p:cNvGrpSpPr/>
                        <p:nvPr/>
                      </p:nvGrpSpPr>
                      <p:grpSpPr>
                        <a:xfrm>
                          <a:off x="5180464" y="2237067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1361" name="Group 1360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367" name="Flowchart: Decision 1366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368" name="Flowchart: Decision 1367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369" name="Flowchart: Decision 1368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370" name="Flowchart: Decision 1369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362" name="Group 1361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363" name="Flowchart: Decision 1362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364" name="Flowchart: Decision 1363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365" name="Flowchart: Decision 1364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366" name="Flowchart: Decision 1365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</p:grpSp>
              </p:grpSp>
            </p:grpSp>
            <p:grpSp>
              <p:nvGrpSpPr>
                <p:cNvPr id="1162" name="Group 1161"/>
                <p:cNvGrpSpPr/>
                <p:nvPr/>
              </p:nvGrpSpPr>
              <p:grpSpPr>
                <a:xfrm>
                  <a:off x="179076" y="-480230"/>
                  <a:ext cx="6197842" cy="4316179"/>
                  <a:chOff x="26676" y="-632630"/>
                  <a:chExt cx="6197842" cy="4316179"/>
                </a:xfrm>
                <a:grpFill/>
              </p:grpSpPr>
              <p:grpSp>
                <p:nvGrpSpPr>
                  <p:cNvPr id="1163" name="Group 1162"/>
                  <p:cNvGrpSpPr/>
                  <p:nvPr/>
                </p:nvGrpSpPr>
                <p:grpSpPr>
                  <a:xfrm>
                    <a:off x="26676" y="819393"/>
                    <a:ext cx="4112917" cy="2864156"/>
                    <a:chOff x="4651073" y="1138948"/>
                    <a:chExt cx="4112917" cy="2864156"/>
                  </a:xfrm>
                  <a:grpFill/>
                </p:grpSpPr>
                <p:grpSp>
                  <p:nvGrpSpPr>
                    <p:cNvPr id="1259" name="Group 1258"/>
                    <p:cNvGrpSpPr/>
                    <p:nvPr/>
                  </p:nvGrpSpPr>
                  <p:grpSpPr>
                    <a:xfrm>
                      <a:off x="4651073" y="1138948"/>
                      <a:ext cx="3057412" cy="2126064"/>
                      <a:chOff x="4651073" y="1138948"/>
                      <a:chExt cx="3057412" cy="2126064"/>
                    </a:xfrm>
                    <a:grpFill/>
                  </p:grpSpPr>
                  <p:grpSp>
                    <p:nvGrpSpPr>
                      <p:cNvPr id="1307" name="Group 1306"/>
                      <p:cNvGrpSpPr/>
                      <p:nvPr/>
                    </p:nvGrpSpPr>
                    <p:grpSpPr>
                      <a:xfrm>
                        <a:off x="4651073" y="1866559"/>
                        <a:ext cx="2016008" cy="1398453"/>
                        <a:chOff x="4651073" y="1866559"/>
                        <a:chExt cx="2016008" cy="1398453"/>
                      </a:xfrm>
                      <a:grpFill/>
                    </p:grpSpPr>
                    <p:grpSp>
                      <p:nvGrpSpPr>
                        <p:cNvPr id="1331" name="Group 1330"/>
                        <p:cNvGrpSpPr/>
                        <p:nvPr/>
                      </p:nvGrpSpPr>
                      <p:grpSpPr>
                        <a:xfrm>
                          <a:off x="4651073" y="1866559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1343" name="Group 1342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349" name="Flowchart: Decision 1348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350" name="Flowchart: Decision 1349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351" name="Flowchart: Decision 1350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352" name="Flowchart: Decision 1351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344" name="Group 1343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345" name="Flowchart: Decision 1344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346" name="Flowchart: Decision 1345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347" name="Flowchart: Decision 1346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348" name="Flowchart: Decision 1347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1332" name="Group 1331"/>
                        <p:cNvGrpSpPr/>
                        <p:nvPr/>
                      </p:nvGrpSpPr>
                      <p:grpSpPr>
                        <a:xfrm>
                          <a:off x="5180464" y="2237067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1333" name="Group 1332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339" name="Flowchart: Decision 1338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340" name="Flowchart: Decision 1339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341" name="Flowchart: Decision 1340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342" name="Flowchart: Decision 1341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334" name="Group 1333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335" name="Flowchart: Decision 1334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336" name="Flowchart: Decision 1335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337" name="Flowchart: Decision 1336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338" name="Flowchart: Decision 1337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  <p:grpSp>
                    <p:nvGrpSpPr>
                      <p:cNvPr id="1308" name="Group 1307"/>
                      <p:cNvGrpSpPr/>
                      <p:nvPr/>
                    </p:nvGrpSpPr>
                    <p:grpSpPr>
                      <a:xfrm>
                        <a:off x="5692477" y="1138948"/>
                        <a:ext cx="2016008" cy="1398453"/>
                        <a:chOff x="4651073" y="1866559"/>
                        <a:chExt cx="2016008" cy="1398453"/>
                      </a:xfrm>
                      <a:grpFill/>
                    </p:grpSpPr>
                    <p:grpSp>
                      <p:nvGrpSpPr>
                        <p:cNvPr id="1309" name="Group 1308"/>
                        <p:cNvGrpSpPr/>
                        <p:nvPr/>
                      </p:nvGrpSpPr>
                      <p:grpSpPr>
                        <a:xfrm>
                          <a:off x="4651073" y="1866559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1321" name="Group 1320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327" name="Flowchart: Decision 1326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328" name="Flowchart: Decision 1327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329" name="Flowchart: Decision 1328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330" name="Flowchart: Decision 1329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322" name="Group 1321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323" name="Flowchart: Decision 1322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324" name="Flowchart: Decision 1323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325" name="Flowchart: Decision 1324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326" name="Flowchart: Decision 1325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1310" name="Group 1309"/>
                        <p:cNvGrpSpPr/>
                        <p:nvPr/>
                      </p:nvGrpSpPr>
                      <p:grpSpPr>
                        <a:xfrm>
                          <a:off x="5180464" y="2237067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1311" name="Group 1310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317" name="Flowchart: Decision 1316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318" name="Flowchart: Decision 1317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319" name="Flowchart: Decision 1318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320" name="Flowchart: Decision 1319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312" name="Group 1311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313" name="Flowchart: Decision 1312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314" name="Flowchart: Decision 1313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315" name="Flowchart: Decision 1314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316" name="Flowchart: Decision 1315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</p:grpSp>
                <p:grpSp>
                  <p:nvGrpSpPr>
                    <p:cNvPr id="1260" name="Group 1259"/>
                    <p:cNvGrpSpPr/>
                    <p:nvPr/>
                  </p:nvGrpSpPr>
                  <p:grpSpPr>
                    <a:xfrm>
                      <a:off x="5706578" y="1877040"/>
                      <a:ext cx="3057412" cy="2126064"/>
                      <a:chOff x="4651073" y="1138948"/>
                      <a:chExt cx="3057412" cy="2126064"/>
                    </a:xfrm>
                    <a:grpFill/>
                  </p:grpSpPr>
                  <p:grpSp>
                    <p:nvGrpSpPr>
                      <p:cNvPr id="1261" name="Group 1260"/>
                      <p:cNvGrpSpPr/>
                      <p:nvPr/>
                    </p:nvGrpSpPr>
                    <p:grpSpPr>
                      <a:xfrm>
                        <a:off x="4651073" y="1866559"/>
                        <a:ext cx="2016008" cy="1398453"/>
                        <a:chOff x="4651073" y="1866559"/>
                        <a:chExt cx="2016008" cy="1398453"/>
                      </a:xfrm>
                      <a:grpFill/>
                    </p:grpSpPr>
                    <p:grpSp>
                      <p:nvGrpSpPr>
                        <p:cNvPr id="1285" name="Group 1284"/>
                        <p:cNvGrpSpPr/>
                        <p:nvPr/>
                      </p:nvGrpSpPr>
                      <p:grpSpPr>
                        <a:xfrm>
                          <a:off x="4651073" y="1866559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1297" name="Group 1296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303" name="Flowchart: Decision 1302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304" name="Flowchart: Decision 1303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305" name="Flowchart: Decision 1304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306" name="Flowchart: Decision 1305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298" name="Group 1297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299" name="Flowchart: Decision 1298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300" name="Flowchart: Decision 1299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301" name="Flowchart: Decision 1300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302" name="Flowchart: Decision 1301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1286" name="Group 1285"/>
                        <p:cNvGrpSpPr/>
                        <p:nvPr/>
                      </p:nvGrpSpPr>
                      <p:grpSpPr>
                        <a:xfrm>
                          <a:off x="5180464" y="2237067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1287" name="Group 1286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293" name="Flowchart: Decision 1292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294" name="Flowchart: Decision 1293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295" name="Flowchart: Decision 1294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296" name="Flowchart: Decision 1295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288" name="Group 1287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289" name="Flowchart: Decision 1288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290" name="Flowchart: Decision 1289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291" name="Flowchart: Decision 1290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292" name="Flowchart: Decision 1291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  <p:grpSp>
                    <p:nvGrpSpPr>
                      <p:cNvPr id="1262" name="Group 1261"/>
                      <p:cNvGrpSpPr/>
                      <p:nvPr/>
                    </p:nvGrpSpPr>
                    <p:grpSpPr>
                      <a:xfrm>
                        <a:off x="5692477" y="1138948"/>
                        <a:ext cx="2016008" cy="1398453"/>
                        <a:chOff x="4651073" y="1866559"/>
                        <a:chExt cx="2016008" cy="1398453"/>
                      </a:xfrm>
                      <a:grpFill/>
                    </p:grpSpPr>
                    <p:grpSp>
                      <p:nvGrpSpPr>
                        <p:cNvPr id="1263" name="Group 1262"/>
                        <p:cNvGrpSpPr/>
                        <p:nvPr/>
                      </p:nvGrpSpPr>
                      <p:grpSpPr>
                        <a:xfrm>
                          <a:off x="4651073" y="1866559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1275" name="Group 1274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281" name="Flowchart: Decision 1280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282" name="Flowchart: Decision 1281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283" name="Flowchart: Decision 1282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284" name="Flowchart: Decision 1283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276" name="Group 1275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277" name="Flowchart: Decision 1276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278" name="Flowchart: Decision 1277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279" name="Flowchart: Decision 1278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280" name="Flowchart: Decision 1279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1264" name="Group 1263"/>
                        <p:cNvGrpSpPr/>
                        <p:nvPr/>
                      </p:nvGrpSpPr>
                      <p:grpSpPr>
                        <a:xfrm>
                          <a:off x="5180464" y="2237067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1265" name="Group 1264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271" name="Flowchart: Decision 1270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272" name="Flowchart: Decision 1271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273" name="Flowchart: Decision 1272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274" name="Flowchart: Decision 1273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266" name="Group 1265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267" name="Flowchart: Decision 1266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268" name="Flowchart: Decision 1267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269" name="Flowchart: Decision 1268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270" name="Flowchart: Decision 1269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</p:grpSp>
              </p:grpSp>
              <p:grpSp>
                <p:nvGrpSpPr>
                  <p:cNvPr id="1164" name="Group 1163"/>
                  <p:cNvGrpSpPr/>
                  <p:nvPr/>
                </p:nvGrpSpPr>
                <p:grpSpPr>
                  <a:xfrm>
                    <a:off x="2111601" y="-632630"/>
                    <a:ext cx="4112917" cy="2864156"/>
                    <a:chOff x="4651073" y="1138948"/>
                    <a:chExt cx="4112917" cy="2864156"/>
                  </a:xfrm>
                  <a:grpFill/>
                </p:grpSpPr>
                <p:grpSp>
                  <p:nvGrpSpPr>
                    <p:cNvPr id="1165" name="Group 1164"/>
                    <p:cNvGrpSpPr/>
                    <p:nvPr/>
                  </p:nvGrpSpPr>
                  <p:grpSpPr>
                    <a:xfrm>
                      <a:off x="4651073" y="1138948"/>
                      <a:ext cx="3057412" cy="2126064"/>
                      <a:chOff x="4651073" y="1138948"/>
                      <a:chExt cx="3057412" cy="2126064"/>
                    </a:xfrm>
                    <a:grpFill/>
                  </p:grpSpPr>
                  <p:grpSp>
                    <p:nvGrpSpPr>
                      <p:cNvPr id="1213" name="Group 1212"/>
                      <p:cNvGrpSpPr/>
                      <p:nvPr/>
                    </p:nvGrpSpPr>
                    <p:grpSpPr>
                      <a:xfrm>
                        <a:off x="4651073" y="1866559"/>
                        <a:ext cx="2016008" cy="1398453"/>
                        <a:chOff x="4651073" y="1866559"/>
                        <a:chExt cx="2016008" cy="1398453"/>
                      </a:xfrm>
                      <a:grpFill/>
                    </p:grpSpPr>
                    <p:grpSp>
                      <p:nvGrpSpPr>
                        <p:cNvPr id="1237" name="Group 1236"/>
                        <p:cNvGrpSpPr/>
                        <p:nvPr/>
                      </p:nvGrpSpPr>
                      <p:grpSpPr>
                        <a:xfrm>
                          <a:off x="4651073" y="1866559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1249" name="Group 1248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255" name="Flowchart: Decision 1254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256" name="Flowchart: Decision 1255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257" name="Flowchart: Decision 1256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258" name="Flowchart: Decision 1257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250" name="Group 1249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251" name="Flowchart: Decision 1250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252" name="Flowchart: Decision 1251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253" name="Flowchart: Decision 1252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254" name="Flowchart: Decision 1253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1238" name="Group 1237"/>
                        <p:cNvGrpSpPr/>
                        <p:nvPr/>
                      </p:nvGrpSpPr>
                      <p:grpSpPr>
                        <a:xfrm>
                          <a:off x="5180464" y="2237067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1239" name="Group 1238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245" name="Flowchart: Decision 1244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246" name="Flowchart: Decision 1245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247" name="Flowchart: Decision 1246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248" name="Flowchart: Decision 1247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240" name="Group 1239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241" name="Flowchart: Decision 1240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242" name="Flowchart: Decision 1241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243" name="Flowchart: Decision 1242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244" name="Flowchart: Decision 1243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  <p:grpSp>
                    <p:nvGrpSpPr>
                      <p:cNvPr id="1214" name="Group 1213"/>
                      <p:cNvGrpSpPr/>
                      <p:nvPr/>
                    </p:nvGrpSpPr>
                    <p:grpSpPr>
                      <a:xfrm>
                        <a:off x="5692477" y="1138948"/>
                        <a:ext cx="2016008" cy="1398453"/>
                        <a:chOff x="4651073" y="1866559"/>
                        <a:chExt cx="2016008" cy="1398453"/>
                      </a:xfrm>
                      <a:grpFill/>
                    </p:grpSpPr>
                    <p:grpSp>
                      <p:nvGrpSpPr>
                        <p:cNvPr id="1215" name="Group 1214"/>
                        <p:cNvGrpSpPr/>
                        <p:nvPr/>
                      </p:nvGrpSpPr>
                      <p:grpSpPr>
                        <a:xfrm>
                          <a:off x="4651073" y="1866559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1227" name="Group 1226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233" name="Flowchart: Decision 1232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234" name="Flowchart: Decision 1233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235" name="Flowchart: Decision 1234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236" name="Flowchart: Decision 1235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228" name="Group 1227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229" name="Flowchart: Decision 1228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230" name="Flowchart: Decision 1229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231" name="Flowchart: Decision 1230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232" name="Flowchart: Decision 1231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1216" name="Group 1215"/>
                        <p:cNvGrpSpPr/>
                        <p:nvPr/>
                      </p:nvGrpSpPr>
                      <p:grpSpPr>
                        <a:xfrm>
                          <a:off x="5180464" y="2237067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1217" name="Group 1216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223" name="Flowchart: Decision 1222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224" name="Flowchart: Decision 1223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225" name="Flowchart: Decision 1224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226" name="Flowchart: Decision 1225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218" name="Group 1217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219" name="Flowchart: Decision 1218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220" name="Flowchart: Decision 1219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221" name="Flowchart: Decision 1220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222" name="Flowchart: Decision 1221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</p:grpSp>
                <p:grpSp>
                  <p:nvGrpSpPr>
                    <p:cNvPr id="1166" name="Group 1165"/>
                    <p:cNvGrpSpPr/>
                    <p:nvPr/>
                  </p:nvGrpSpPr>
                  <p:grpSpPr>
                    <a:xfrm>
                      <a:off x="5706578" y="1877040"/>
                      <a:ext cx="3057412" cy="2126064"/>
                      <a:chOff x="4651073" y="1138948"/>
                      <a:chExt cx="3057412" cy="2126064"/>
                    </a:xfrm>
                    <a:grpFill/>
                  </p:grpSpPr>
                  <p:grpSp>
                    <p:nvGrpSpPr>
                      <p:cNvPr id="1167" name="Group 1166"/>
                      <p:cNvGrpSpPr/>
                      <p:nvPr/>
                    </p:nvGrpSpPr>
                    <p:grpSpPr>
                      <a:xfrm>
                        <a:off x="4651073" y="1866559"/>
                        <a:ext cx="2016008" cy="1398453"/>
                        <a:chOff x="4651073" y="1866559"/>
                        <a:chExt cx="2016008" cy="1398453"/>
                      </a:xfrm>
                      <a:grpFill/>
                    </p:grpSpPr>
                    <p:grpSp>
                      <p:nvGrpSpPr>
                        <p:cNvPr id="1191" name="Group 1190"/>
                        <p:cNvGrpSpPr/>
                        <p:nvPr/>
                      </p:nvGrpSpPr>
                      <p:grpSpPr>
                        <a:xfrm>
                          <a:off x="4651073" y="1866559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1203" name="Group 1202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209" name="Flowchart: Decision 1208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210" name="Flowchart: Decision 1209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211" name="Flowchart: Decision 1210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212" name="Flowchart: Decision 1211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204" name="Group 1203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205" name="Flowchart: Decision 1204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206" name="Flowchart: Decision 1205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207" name="Flowchart: Decision 1206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208" name="Flowchart: Decision 1207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1192" name="Group 1191"/>
                        <p:cNvGrpSpPr/>
                        <p:nvPr/>
                      </p:nvGrpSpPr>
                      <p:grpSpPr>
                        <a:xfrm>
                          <a:off x="5180464" y="2237067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1193" name="Group 1192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199" name="Flowchart: Decision 1198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200" name="Flowchart: Decision 1199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201" name="Flowchart: Decision 1200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202" name="Flowchart: Decision 1201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194" name="Group 1193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195" name="Flowchart: Decision 1194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196" name="Flowchart: Decision 1195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197" name="Flowchart: Decision 1196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198" name="Flowchart: Decision 1197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  <p:grpSp>
                    <p:nvGrpSpPr>
                      <p:cNvPr id="1168" name="Group 1167"/>
                      <p:cNvGrpSpPr/>
                      <p:nvPr/>
                    </p:nvGrpSpPr>
                    <p:grpSpPr>
                      <a:xfrm>
                        <a:off x="5692477" y="1138948"/>
                        <a:ext cx="2016008" cy="1398453"/>
                        <a:chOff x="4651073" y="1866559"/>
                        <a:chExt cx="2016008" cy="1398453"/>
                      </a:xfrm>
                      <a:grpFill/>
                    </p:grpSpPr>
                    <p:grpSp>
                      <p:nvGrpSpPr>
                        <p:cNvPr id="1169" name="Group 1168"/>
                        <p:cNvGrpSpPr/>
                        <p:nvPr/>
                      </p:nvGrpSpPr>
                      <p:grpSpPr>
                        <a:xfrm>
                          <a:off x="4651073" y="1866559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1181" name="Group 1180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187" name="Flowchart: Decision 1186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188" name="Flowchart: Decision 1187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189" name="Flowchart: Decision 1188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190" name="Flowchart: Decision 1189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182" name="Group 1181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183" name="Flowchart: Decision 1182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184" name="Flowchart: Decision 1183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185" name="Flowchart: Decision 1184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186" name="Flowchart: Decision 1185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1170" name="Group 1169"/>
                        <p:cNvGrpSpPr/>
                        <p:nvPr/>
                      </p:nvGrpSpPr>
                      <p:grpSpPr>
                        <a:xfrm>
                          <a:off x="5180464" y="2237067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1171" name="Group 1170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177" name="Flowchart: Decision 1176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178" name="Flowchart: Decision 1177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179" name="Flowchart: Decision 1178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180" name="Flowchart: Decision 1179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172" name="Group 1171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173" name="Flowchart: Decision 1172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174" name="Flowchart: Decision 1173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175" name="Flowchart: Decision 1174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176" name="Flowchart: Decision 1175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</p:grpSp>
              </p:grpSp>
            </p:grpSp>
          </p:grpSp>
          <p:grpSp>
            <p:nvGrpSpPr>
              <p:cNvPr id="778" name="Group 777"/>
              <p:cNvGrpSpPr/>
              <p:nvPr/>
            </p:nvGrpSpPr>
            <p:grpSpPr>
              <a:xfrm>
                <a:off x="1609236" y="-3321625"/>
                <a:ext cx="8306338" cy="5795161"/>
                <a:chOff x="179076" y="-480230"/>
                <a:chExt cx="8306338" cy="5795161"/>
              </a:xfrm>
              <a:grpFill/>
            </p:grpSpPr>
            <p:grpSp>
              <p:nvGrpSpPr>
                <p:cNvPr id="779" name="Group 778"/>
                <p:cNvGrpSpPr/>
                <p:nvPr/>
              </p:nvGrpSpPr>
              <p:grpSpPr>
                <a:xfrm>
                  <a:off x="2287572" y="998752"/>
                  <a:ext cx="6197842" cy="4316179"/>
                  <a:chOff x="26676" y="-632630"/>
                  <a:chExt cx="6197842" cy="4316179"/>
                </a:xfrm>
                <a:grpFill/>
              </p:grpSpPr>
              <p:grpSp>
                <p:nvGrpSpPr>
                  <p:cNvPr id="971" name="Group 970"/>
                  <p:cNvGrpSpPr/>
                  <p:nvPr/>
                </p:nvGrpSpPr>
                <p:grpSpPr>
                  <a:xfrm>
                    <a:off x="26676" y="819393"/>
                    <a:ext cx="4112917" cy="2864156"/>
                    <a:chOff x="4651073" y="1138948"/>
                    <a:chExt cx="4112917" cy="2864156"/>
                  </a:xfrm>
                  <a:grpFill/>
                </p:grpSpPr>
                <p:grpSp>
                  <p:nvGrpSpPr>
                    <p:cNvPr id="1067" name="Group 1066"/>
                    <p:cNvGrpSpPr/>
                    <p:nvPr/>
                  </p:nvGrpSpPr>
                  <p:grpSpPr>
                    <a:xfrm>
                      <a:off x="4651073" y="1138948"/>
                      <a:ext cx="3057412" cy="2126064"/>
                      <a:chOff x="4651073" y="1138948"/>
                      <a:chExt cx="3057412" cy="2126064"/>
                    </a:xfrm>
                    <a:grpFill/>
                  </p:grpSpPr>
                  <p:grpSp>
                    <p:nvGrpSpPr>
                      <p:cNvPr id="1115" name="Group 1114"/>
                      <p:cNvGrpSpPr/>
                      <p:nvPr/>
                    </p:nvGrpSpPr>
                    <p:grpSpPr>
                      <a:xfrm>
                        <a:off x="4651073" y="1866559"/>
                        <a:ext cx="2016008" cy="1398453"/>
                        <a:chOff x="4651073" y="1866559"/>
                        <a:chExt cx="2016008" cy="1398453"/>
                      </a:xfrm>
                      <a:grpFill/>
                    </p:grpSpPr>
                    <p:grpSp>
                      <p:nvGrpSpPr>
                        <p:cNvPr id="1139" name="Group 1138"/>
                        <p:cNvGrpSpPr/>
                        <p:nvPr/>
                      </p:nvGrpSpPr>
                      <p:grpSpPr>
                        <a:xfrm>
                          <a:off x="4651073" y="1866559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1151" name="Group 1150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157" name="Flowchart: Decision 1156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158" name="Flowchart: Decision 1157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159" name="Flowchart: Decision 1158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160" name="Flowchart: Decision 1159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152" name="Group 1151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153" name="Flowchart: Decision 1152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154" name="Flowchart: Decision 1153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155" name="Flowchart: Decision 1154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156" name="Flowchart: Decision 1155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1140" name="Group 1139"/>
                        <p:cNvGrpSpPr/>
                        <p:nvPr/>
                      </p:nvGrpSpPr>
                      <p:grpSpPr>
                        <a:xfrm>
                          <a:off x="5180464" y="2237067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1141" name="Group 1140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147" name="Flowchart: Decision 1146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148" name="Flowchart: Decision 1147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149" name="Flowchart: Decision 1148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150" name="Flowchart: Decision 1149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142" name="Group 1141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143" name="Flowchart: Decision 1142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144" name="Flowchart: Decision 1143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145" name="Flowchart: Decision 1144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146" name="Flowchart: Decision 1145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  <p:grpSp>
                    <p:nvGrpSpPr>
                      <p:cNvPr id="1116" name="Group 1115"/>
                      <p:cNvGrpSpPr/>
                      <p:nvPr/>
                    </p:nvGrpSpPr>
                    <p:grpSpPr>
                      <a:xfrm>
                        <a:off x="5692477" y="1138948"/>
                        <a:ext cx="2016008" cy="1398453"/>
                        <a:chOff x="4651073" y="1866559"/>
                        <a:chExt cx="2016008" cy="1398453"/>
                      </a:xfrm>
                      <a:grpFill/>
                    </p:grpSpPr>
                    <p:grpSp>
                      <p:nvGrpSpPr>
                        <p:cNvPr id="1117" name="Group 1116"/>
                        <p:cNvGrpSpPr/>
                        <p:nvPr/>
                      </p:nvGrpSpPr>
                      <p:grpSpPr>
                        <a:xfrm>
                          <a:off x="4651073" y="1866559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1129" name="Group 1128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135" name="Flowchart: Decision 1134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136" name="Flowchart: Decision 1135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137" name="Flowchart: Decision 1136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138" name="Flowchart: Decision 1137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130" name="Group 1129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131" name="Flowchart: Decision 1130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132" name="Flowchart: Decision 1131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133" name="Flowchart: Decision 1132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134" name="Flowchart: Decision 1133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1118" name="Group 1117"/>
                        <p:cNvGrpSpPr/>
                        <p:nvPr/>
                      </p:nvGrpSpPr>
                      <p:grpSpPr>
                        <a:xfrm>
                          <a:off x="5180464" y="2237067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1119" name="Group 1118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125" name="Flowchart: Decision 1124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126" name="Flowchart: Decision 1125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127" name="Flowchart: Decision 1126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128" name="Flowchart: Decision 1127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120" name="Group 1119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121" name="Flowchart: Decision 1120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122" name="Flowchart: Decision 1121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123" name="Flowchart: Decision 1122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124" name="Flowchart: Decision 1123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</p:grpSp>
                <p:grpSp>
                  <p:nvGrpSpPr>
                    <p:cNvPr id="1068" name="Group 1067"/>
                    <p:cNvGrpSpPr/>
                    <p:nvPr/>
                  </p:nvGrpSpPr>
                  <p:grpSpPr>
                    <a:xfrm>
                      <a:off x="5706578" y="1877040"/>
                      <a:ext cx="3057412" cy="2126064"/>
                      <a:chOff x="4651073" y="1138948"/>
                      <a:chExt cx="3057412" cy="2126064"/>
                    </a:xfrm>
                    <a:grpFill/>
                  </p:grpSpPr>
                  <p:grpSp>
                    <p:nvGrpSpPr>
                      <p:cNvPr id="1069" name="Group 1068"/>
                      <p:cNvGrpSpPr/>
                      <p:nvPr/>
                    </p:nvGrpSpPr>
                    <p:grpSpPr>
                      <a:xfrm>
                        <a:off x="4651073" y="1866559"/>
                        <a:ext cx="2016008" cy="1398453"/>
                        <a:chOff x="4651073" y="1866559"/>
                        <a:chExt cx="2016008" cy="1398453"/>
                      </a:xfrm>
                      <a:grpFill/>
                    </p:grpSpPr>
                    <p:grpSp>
                      <p:nvGrpSpPr>
                        <p:cNvPr id="1093" name="Group 1092"/>
                        <p:cNvGrpSpPr/>
                        <p:nvPr/>
                      </p:nvGrpSpPr>
                      <p:grpSpPr>
                        <a:xfrm>
                          <a:off x="4651073" y="1866559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1105" name="Group 1104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111" name="Flowchart: Decision 1110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112" name="Flowchart: Decision 1111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113" name="Flowchart: Decision 1112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114" name="Flowchart: Decision 1113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106" name="Group 1105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107" name="Flowchart: Decision 1106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108" name="Flowchart: Decision 1107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109" name="Flowchart: Decision 1108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110" name="Flowchart: Decision 1109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1094" name="Group 1093"/>
                        <p:cNvGrpSpPr/>
                        <p:nvPr/>
                      </p:nvGrpSpPr>
                      <p:grpSpPr>
                        <a:xfrm>
                          <a:off x="5180464" y="2237067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1095" name="Group 1094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101" name="Flowchart: Decision 1100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102" name="Flowchart: Decision 1101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103" name="Flowchart: Decision 1102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104" name="Flowchart: Decision 1103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096" name="Group 1095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097" name="Flowchart: Decision 1096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098" name="Flowchart: Decision 1097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099" name="Flowchart: Decision 1098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100" name="Flowchart: Decision 1099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  <p:grpSp>
                    <p:nvGrpSpPr>
                      <p:cNvPr id="1070" name="Group 1069"/>
                      <p:cNvGrpSpPr/>
                      <p:nvPr/>
                    </p:nvGrpSpPr>
                    <p:grpSpPr>
                      <a:xfrm>
                        <a:off x="5692477" y="1138948"/>
                        <a:ext cx="2016008" cy="1398453"/>
                        <a:chOff x="4651073" y="1866559"/>
                        <a:chExt cx="2016008" cy="1398453"/>
                      </a:xfrm>
                      <a:grpFill/>
                    </p:grpSpPr>
                    <p:grpSp>
                      <p:nvGrpSpPr>
                        <p:cNvPr id="1071" name="Group 1070"/>
                        <p:cNvGrpSpPr/>
                        <p:nvPr/>
                      </p:nvGrpSpPr>
                      <p:grpSpPr>
                        <a:xfrm>
                          <a:off x="4651073" y="1866559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1083" name="Group 1082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089" name="Flowchart: Decision 1088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090" name="Flowchart: Decision 1089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091" name="Flowchart: Decision 1090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092" name="Flowchart: Decision 1091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084" name="Group 1083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085" name="Flowchart: Decision 1084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086" name="Flowchart: Decision 1085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087" name="Flowchart: Decision 1086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088" name="Flowchart: Decision 1087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1072" name="Group 1071"/>
                        <p:cNvGrpSpPr/>
                        <p:nvPr/>
                      </p:nvGrpSpPr>
                      <p:grpSpPr>
                        <a:xfrm>
                          <a:off x="5180464" y="2237067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1073" name="Group 1072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079" name="Flowchart: Decision 1078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080" name="Flowchart: Decision 1079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081" name="Flowchart: Decision 1080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082" name="Flowchart: Decision 1081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074" name="Group 1073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075" name="Flowchart: Decision 1074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076" name="Flowchart: Decision 1075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077" name="Flowchart: Decision 1076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078" name="Flowchart: Decision 1077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</p:grpSp>
              </p:grpSp>
              <p:grpSp>
                <p:nvGrpSpPr>
                  <p:cNvPr id="972" name="Group 971"/>
                  <p:cNvGrpSpPr/>
                  <p:nvPr/>
                </p:nvGrpSpPr>
                <p:grpSpPr>
                  <a:xfrm>
                    <a:off x="2111601" y="-632630"/>
                    <a:ext cx="4112917" cy="2864156"/>
                    <a:chOff x="4651073" y="1138948"/>
                    <a:chExt cx="4112917" cy="2864156"/>
                  </a:xfrm>
                  <a:grpFill/>
                </p:grpSpPr>
                <p:grpSp>
                  <p:nvGrpSpPr>
                    <p:cNvPr id="973" name="Group 972"/>
                    <p:cNvGrpSpPr/>
                    <p:nvPr/>
                  </p:nvGrpSpPr>
                  <p:grpSpPr>
                    <a:xfrm>
                      <a:off x="4651073" y="1138948"/>
                      <a:ext cx="3057412" cy="2126064"/>
                      <a:chOff x="4651073" y="1138948"/>
                      <a:chExt cx="3057412" cy="2126064"/>
                    </a:xfrm>
                    <a:grpFill/>
                  </p:grpSpPr>
                  <p:grpSp>
                    <p:nvGrpSpPr>
                      <p:cNvPr id="1021" name="Group 1020"/>
                      <p:cNvGrpSpPr/>
                      <p:nvPr/>
                    </p:nvGrpSpPr>
                    <p:grpSpPr>
                      <a:xfrm>
                        <a:off x="4651073" y="1866559"/>
                        <a:ext cx="2016008" cy="1398453"/>
                        <a:chOff x="4651073" y="1866559"/>
                        <a:chExt cx="2016008" cy="1398453"/>
                      </a:xfrm>
                      <a:grpFill/>
                    </p:grpSpPr>
                    <p:grpSp>
                      <p:nvGrpSpPr>
                        <p:cNvPr id="1045" name="Group 1044"/>
                        <p:cNvGrpSpPr/>
                        <p:nvPr/>
                      </p:nvGrpSpPr>
                      <p:grpSpPr>
                        <a:xfrm>
                          <a:off x="4651073" y="1866559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1057" name="Group 1056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063" name="Flowchart: Decision 1062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064" name="Flowchart: Decision 1063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065" name="Flowchart: Decision 1064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066" name="Flowchart: Decision 1065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058" name="Group 1057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059" name="Flowchart: Decision 1058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060" name="Flowchart: Decision 1059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061" name="Flowchart: Decision 1060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062" name="Flowchart: Decision 1061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1046" name="Group 1045"/>
                        <p:cNvGrpSpPr/>
                        <p:nvPr/>
                      </p:nvGrpSpPr>
                      <p:grpSpPr>
                        <a:xfrm>
                          <a:off x="5180464" y="2237067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1047" name="Group 1046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053" name="Flowchart: Decision 1052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054" name="Flowchart: Decision 1053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055" name="Flowchart: Decision 1054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056" name="Flowchart: Decision 1055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048" name="Group 1047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049" name="Flowchart: Decision 1048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050" name="Flowchart: Decision 1049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051" name="Flowchart: Decision 1050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052" name="Flowchart: Decision 1051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  <p:grpSp>
                    <p:nvGrpSpPr>
                      <p:cNvPr id="1022" name="Group 1021"/>
                      <p:cNvGrpSpPr/>
                      <p:nvPr/>
                    </p:nvGrpSpPr>
                    <p:grpSpPr>
                      <a:xfrm>
                        <a:off x="5692477" y="1138948"/>
                        <a:ext cx="2016008" cy="1398453"/>
                        <a:chOff x="4651073" y="1866559"/>
                        <a:chExt cx="2016008" cy="1398453"/>
                      </a:xfrm>
                      <a:grpFill/>
                    </p:grpSpPr>
                    <p:grpSp>
                      <p:nvGrpSpPr>
                        <p:cNvPr id="1023" name="Group 1022"/>
                        <p:cNvGrpSpPr/>
                        <p:nvPr/>
                      </p:nvGrpSpPr>
                      <p:grpSpPr>
                        <a:xfrm>
                          <a:off x="4651073" y="1866559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1035" name="Group 1034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041" name="Flowchart: Decision 1040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042" name="Flowchart: Decision 1041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043" name="Flowchart: Decision 1042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044" name="Flowchart: Decision 1043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036" name="Group 1035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037" name="Flowchart: Decision 1036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038" name="Flowchart: Decision 1037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039" name="Flowchart: Decision 1038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040" name="Flowchart: Decision 1039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1024" name="Group 1023"/>
                        <p:cNvGrpSpPr/>
                        <p:nvPr/>
                      </p:nvGrpSpPr>
                      <p:grpSpPr>
                        <a:xfrm>
                          <a:off x="5180464" y="2237067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1025" name="Group 1024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031" name="Flowchart: Decision 1030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032" name="Flowchart: Decision 1031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033" name="Flowchart: Decision 1032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034" name="Flowchart: Decision 1033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026" name="Group 1025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027" name="Flowchart: Decision 1026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028" name="Flowchart: Decision 1027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029" name="Flowchart: Decision 1028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030" name="Flowchart: Decision 1029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</p:grpSp>
                <p:grpSp>
                  <p:nvGrpSpPr>
                    <p:cNvPr id="974" name="Group 973"/>
                    <p:cNvGrpSpPr/>
                    <p:nvPr/>
                  </p:nvGrpSpPr>
                  <p:grpSpPr>
                    <a:xfrm>
                      <a:off x="5706578" y="1877040"/>
                      <a:ext cx="3057412" cy="2126064"/>
                      <a:chOff x="4651073" y="1138948"/>
                      <a:chExt cx="3057412" cy="2126064"/>
                    </a:xfrm>
                    <a:grpFill/>
                  </p:grpSpPr>
                  <p:grpSp>
                    <p:nvGrpSpPr>
                      <p:cNvPr id="975" name="Group 974"/>
                      <p:cNvGrpSpPr/>
                      <p:nvPr/>
                    </p:nvGrpSpPr>
                    <p:grpSpPr>
                      <a:xfrm>
                        <a:off x="4651073" y="1866559"/>
                        <a:ext cx="2016008" cy="1398453"/>
                        <a:chOff x="4651073" y="1866559"/>
                        <a:chExt cx="2016008" cy="1398453"/>
                      </a:xfrm>
                      <a:grpFill/>
                    </p:grpSpPr>
                    <p:grpSp>
                      <p:nvGrpSpPr>
                        <p:cNvPr id="999" name="Group 998"/>
                        <p:cNvGrpSpPr/>
                        <p:nvPr/>
                      </p:nvGrpSpPr>
                      <p:grpSpPr>
                        <a:xfrm>
                          <a:off x="4651073" y="1866559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1011" name="Group 1010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017" name="Flowchart: Decision 1016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018" name="Flowchart: Decision 1017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019" name="Flowchart: Decision 1018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020" name="Flowchart: Decision 1019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012" name="Group 1011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013" name="Flowchart: Decision 1012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014" name="Flowchart: Decision 1013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015" name="Flowchart: Decision 1014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016" name="Flowchart: Decision 1015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1000" name="Group 999"/>
                        <p:cNvGrpSpPr/>
                        <p:nvPr/>
                      </p:nvGrpSpPr>
                      <p:grpSpPr>
                        <a:xfrm>
                          <a:off x="5180464" y="2237067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1001" name="Group 1000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007" name="Flowchart: Decision 1006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008" name="Flowchart: Decision 1007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009" name="Flowchart: Decision 1008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010" name="Flowchart: Decision 1009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002" name="Group 1001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003" name="Flowchart: Decision 1002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004" name="Flowchart: Decision 1003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005" name="Flowchart: Decision 1004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006" name="Flowchart: Decision 1005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  <p:grpSp>
                    <p:nvGrpSpPr>
                      <p:cNvPr id="976" name="Group 975"/>
                      <p:cNvGrpSpPr/>
                      <p:nvPr/>
                    </p:nvGrpSpPr>
                    <p:grpSpPr>
                      <a:xfrm>
                        <a:off x="5692477" y="1138948"/>
                        <a:ext cx="2016008" cy="1398453"/>
                        <a:chOff x="4651073" y="1866559"/>
                        <a:chExt cx="2016008" cy="1398453"/>
                      </a:xfrm>
                      <a:grpFill/>
                    </p:grpSpPr>
                    <p:grpSp>
                      <p:nvGrpSpPr>
                        <p:cNvPr id="977" name="Group 976"/>
                        <p:cNvGrpSpPr/>
                        <p:nvPr/>
                      </p:nvGrpSpPr>
                      <p:grpSpPr>
                        <a:xfrm>
                          <a:off x="4651073" y="1866559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989" name="Group 988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995" name="Flowchart: Decision 994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996" name="Flowchart: Decision 995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997" name="Flowchart: Decision 996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998" name="Flowchart: Decision 997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990" name="Group 989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991" name="Flowchart: Decision 990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992" name="Flowchart: Decision 991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993" name="Flowchart: Decision 992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994" name="Flowchart: Decision 993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978" name="Group 977"/>
                        <p:cNvGrpSpPr/>
                        <p:nvPr/>
                      </p:nvGrpSpPr>
                      <p:grpSpPr>
                        <a:xfrm>
                          <a:off x="5180464" y="2237067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979" name="Group 978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985" name="Flowchart: Decision 984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986" name="Flowchart: Decision 985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987" name="Flowchart: Decision 986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988" name="Flowchart: Decision 987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980" name="Group 979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981" name="Flowchart: Decision 980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982" name="Flowchart: Decision 981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983" name="Flowchart: Decision 982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984" name="Flowchart: Decision 983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</p:grpSp>
              </p:grpSp>
            </p:grpSp>
            <p:grpSp>
              <p:nvGrpSpPr>
                <p:cNvPr id="780" name="Group 779"/>
                <p:cNvGrpSpPr/>
                <p:nvPr/>
              </p:nvGrpSpPr>
              <p:grpSpPr>
                <a:xfrm>
                  <a:off x="179076" y="-480230"/>
                  <a:ext cx="6197842" cy="4316179"/>
                  <a:chOff x="26676" y="-632630"/>
                  <a:chExt cx="6197842" cy="4316179"/>
                </a:xfrm>
                <a:grpFill/>
              </p:grpSpPr>
              <p:grpSp>
                <p:nvGrpSpPr>
                  <p:cNvPr id="781" name="Group 780"/>
                  <p:cNvGrpSpPr/>
                  <p:nvPr/>
                </p:nvGrpSpPr>
                <p:grpSpPr>
                  <a:xfrm>
                    <a:off x="26676" y="819393"/>
                    <a:ext cx="4112917" cy="2864156"/>
                    <a:chOff x="4651073" y="1138948"/>
                    <a:chExt cx="4112917" cy="2864156"/>
                  </a:xfrm>
                  <a:grpFill/>
                </p:grpSpPr>
                <p:grpSp>
                  <p:nvGrpSpPr>
                    <p:cNvPr id="877" name="Group 876"/>
                    <p:cNvGrpSpPr/>
                    <p:nvPr/>
                  </p:nvGrpSpPr>
                  <p:grpSpPr>
                    <a:xfrm>
                      <a:off x="4651073" y="1138948"/>
                      <a:ext cx="3057412" cy="2126064"/>
                      <a:chOff x="4651073" y="1138948"/>
                      <a:chExt cx="3057412" cy="2126064"/>
                    </a:xfrm>
                    <a:grpFill/>
                  </p:grpSpPr>
                  <p:grpSp>
                    <p:nvGrpSpPr>
                      <p:cNvPr id="925" name="Group 924"/>
                      <p:cNvGrpSpPr/>
                      <p:nvPr/>
                    </p:nvGrpSpPr>
                    <p:grpSpPr>
                      <a:xfrm>
                        <a:off x="4651073" y="1866559"/>
                        <a:ext cx="2016008" cy="1398453"/>
                        <a:chOff x="4651073" y="1866559"/>
                        <a:chExt cx="2016008" cy="1398453"/>
                      </a:xfrm>
                      <a:grpFill/>
                    </p:grpSpPr>
                    <p:grpSp>
                      <p:nvGrpSpPr>
                        <p:cNvPr id="949" name="Group 948"/>
                        <p:cNvGrpSpPr/>
                        <p:nvPr/>
                      </p:nvGrpSpPr>
                      <p:grpSpPr>
                        <a:xfrm>
                          <a:off x="4651073" y="1866559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961" name="Group 960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967" name="Flowchart: Decision 966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968" name="Flowchart: Decision 967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969" name="Flowchart: Decision 968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970" name="Flowchart: Decision 969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962" name="Group 961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963" name="Flowchart: Decision 962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964" name="Flowchart: Decision 963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965" name="Flowchart: Decision 964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966" name="Flowchart: Decision 965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950" name="Group 949"/>
                        <p:cNvGrpSpPr/>
                        <p:nvPr/>
                      </p:nvGrpSpPr>
                      <p:grpSpPr>
                        <a:xfrm>
                          <a:off x="5180464" y="2237067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951" name="Group 950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957" name="Flowchart: Decision 956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958" name="Flowchart: Decision 957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959" name="Flowchart: Decision 958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960" name="Flowchart: Decision 959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952" name="Group 951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953" name="Flowchart: Decision 952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954" name="Flowchart: Decision 953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955" name="Flowchart: Decision 954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956" name="Flowchart: Decision 955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  <p:grpSp>
                    <p:nvGrpSpPr>
                      <p:cNvPr id="926" name="Group 925"/>
                      <p:cNvGrpSpPr/>
                      <p:nvPr/>
                    </p:nvGrpSpPr>
                    <p:grpSpPr>
                      <a:xfrm>
                        <a:off x="5692477" y="1138948"/>
                        <a:ext cx="2016008" cy="1398453"/>
                        <a:chOff x="4651073" y="1866559"/>
                        <a:chExt cx="2016008" cy="1398453"/>
                      </a:xfrm>
                      <a:grpFill/>
                    </p:grpSpPr>
                    <p:grpSp>
                      <p:nvGrpSpPr>
                        <p:cNvPr id="927" name="Group 926"/>
                        <p:cNvGrpSpPr/>
                        <p:nvPr/>
                      </p:nvGrpSpPr>
                      <p:grpSpPr>
                        <a:xfrm>
                          <a:off x="4651073" y="1866559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939" name="Group 938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945" name="Flowchart: Decision 944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946" name="Flowchart: Decision 945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947" name="Flowchart: Decision 946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948" name="Flowchart: Decision 947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940" name="Group 939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941" name="Flowchart: Decision 940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942" name="Flowchart: Decision 941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943" name="Flowchart: Decision 942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944" name="Flowchart: Decision 943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928" name="Group 927"/>
                        <p:cNvGrpSpPr/>
                        <p:nvPr/>
                      </p:nvGrpSpPr>
                      <p:grpSpPr>
                        <a:xfrm>
                          <a:off x="5180464" y="2237067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929" name="Group 928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935" name="Flowchart: Decision 934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936" name="Flowchart: Decision 935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937" name="Flowchart: Decision 936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938" name="Flowchart: Decision 937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930" name="Group 929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931" name="Flowchart: Decision 930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932" name="Flowchart: Decision 931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933" name="Flowchart: Decision 932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934" name="Flowchart: Decision 933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</p:grpSp>
                <p:grpSp>
                  <p:nvGrpSpPr>
                    <p:cNvPr id="878" name="Group 877"/>
                    <p:cNvGrpSpPr/>
                    <p:nvPr/>
                  </p:nvGrpSpPr>
                  <p:grpSpPr>
                    <a:xfrm>
                      <a:off x="5706578" y="1877040"/>
                      <a:ext cx="3057412" cy="2126064"/>
                      <a:chOff x="4651073" y="1138948"/>
                      <a:chExt cx="3057412" cy="2126064"/>
                    </a:xfrm>
                    <a:grpFill/>
                  </p:grpSpPr>
                  <p:grpSp>
                    <p:nvGrpSpPr>
                      <p:cNvPr id="879" name="Group 878"/>
                      <p:cNvGrpSpPr/>
                      <p:nvPr/>
                    </p:nvGrpSpPr>
                    <p:grpSpPr>
                      <a:xfrm>
                        <a:off x="4651073" y="1866559"/>
                        <a:ext cx="2016008" cy="1398453"/>
                        <a:chOff x="4651073" y="1866559"/>
                        <a:chExt cx="2016008" cy="1398453"/>
                      </a:xfrm>
                      <a:grpFill/>
                    </p:grpSpPr>
                    <p:grpSp>
                      <p:nvGrpSpPr>
                        <p:cNvPr id="903" name="Group 902"/>
                        <p:cNvGrpSpPr/>
                        <p:nvPr/>
                      </p:nvGrpSpPr>
                      <p:grpSpPr>
                        <a:xfrm>
                          <a:off x="4651073" y="1866559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915" name="Group 914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921" name="Flowchart: Decision 920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922" name="Flowchart: Decision 921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923" name="Flowchart: Decision 922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924" name="Flowchart: Decision 923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916" name="Group 915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917" name="Flowchart: Decision 916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918" name="Flowchart: Decision 917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919" name="Flowchart: Decision 918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920" name="Flowchart: Decision 919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904" name="Group 903"/>
                        <p:cNvGrpSpPr/>
                        <p:nvPr/>
                      </p:nvGrpSpPr>
                      <p:grpSpPr>
                        <a:xfrm>
                          <a:off x="5180464" y="2237067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905" name="Group 904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911" name="Flowchart: Decision 910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912" name="Flowchart: Decision 911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913" name="Flowchart: Decision 912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914" name="Flowchart: Decision 913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906" name="Group 905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907" name="Flowchart: Decision 906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908" name="Flowchart: Decision 907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909" name="Flowchart: Decision 908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910" name="Flowchart: Decision 909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  <p:grpSp>
                    <p:nvGrpSpPr>
                      <p:cNvPr id="880" name="Group 879"/>
                      <p:cNvGrpSpPr/>
                      <p:nvPr/>
                    </p:nvGrpSpPr>
                    <p:grpSpPr>
                      <a:xfrm>
                        <a:off x="5692477" y="1138948"/>
                        <a:ext cx="2016008" cy="1398453"/>
                        <a:chOff x="4651073" y="1866559"/>
                        <a:chExt cx="2016008" cy="1398453"/>
                      </a:xfrm>
                      <a:grpFill/>
                    </p:grpSpPr>
                    <p:grpSp>
                      <p:nvGrpSpPr>
                        <p:cNvPr id="881" name="Group 880"/>
                        <p:cNvGrpSpPr/>
                        <p:nvPr/>
                      </p:nvGrpSpPr>
                      <p:grpSpPr>
                        <a:xfrm>
                          <a:off x="4651073" y="1866559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893" name="Group 892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899" name="Flowchart: Decision 898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900" name="Flowchart: Decision 899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901" name="Flowchart: Decision 900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902" name="Flowchart: Decision 901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894" name="Group 893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895" name="Flowchart: Decision 894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896" name="Flowchart: Decision 895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897" name="Flowchart: Decision 896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898" name="Flowchart: Decision 897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882" name="Group 881"/>
                        <p:cNvGrpSpPr/>
                        <p:nvPr/>
                      </p:nvGrpSpPr>
                      <p:grpSpPr>
                        <a:xfrm>
                          <a:off x="5180464" y="2237067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883" name="Group 882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889" name="Flowchart: Decision 888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890" name="Flowchart: Decision 889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891" name="Flowchart: Decision 890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892" name="Flowchart: Decision 891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884" name="Group 883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885" name="Flowchart: Decision 884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886" name="Flowchart: Decision 885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887" name="Flowchart: Decision 886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888" name="Flowchart: Decision 887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</p:grpSp>
              </p:grpSp>
              <p:grpSp>
                <p:nvGrpSpPr>
                  <p:cNvPr id="782" name="Group 781"/>
                  <p:cNvGrpSpPr/>
                  <p:nvPr/>
                </p:nvGrpSpPr>
                <p:grpSpPr>
                  <a:xfrm>
                    <a:off x="2111601" y="-632630"/>
                    <a:ext cx="4112917" cy="2864156"/>
                    <a:chOff x="4651073" y="1138948"/>
                    <a:chExt cx="4112917" cy="2864156"/>
                  </a:xfrm>
                  <a:grpFill/>
                </p:grpSpPr>
                <p:grpSp>
                  <p:nvGrpSpPr>
                    <p:cNvPr id="783" name="Group 782"/>
                    <p:cNvGrpSpPr/>
                    <p:nvPr/>
                  </p:nvGrpSpPr>
                  <p:grpSpPr>
                    <a:xfrm>
                      <a:off x="4651073" y="1138948"/>
                      <a:ext cx="3057412" cy="2126064"/>
                      <a:chOff x="4651073" y="1138948"/>
                      <a:chExt cx="3057412" cy="2126064"/>
                    </a:xfrm>
                    <a:grpFill/>
                  </p:grpSpPr>
                  <p:grpSp>
                    <p:nvGrpSpPr>
                      <p:cNvPr id="831" name="Group 830"/>
                      <p:cNvGrpSpPr/>
                      <p:nvPr/>
                    </p:nvGrpSpPr>
                    <p:grpSpPr>
                      <a:xfrm>
                        <a:off x="4651073" y="1866559"/>
                        <a:ext cx="2016008" cy="1398453"/>
                        <a:chOff x="4651073" y="1866559"/>
                        <a:chExt cx="2016008" cy="1398453"/>
                      </a:xfrm>
                      <a:grpFill/>
                    </p:grpSpPr>
                    <p:grpSp>
                      <p:nvGrpSpPr>
                        <p:cNvPr id="855" name="Group 854"/>
                        <p:cNvGrpSpPr/>
                        <p:nvPr/>
                      </p:nvGrpSpPr>
                      <p:grpSpPr>
                        <a:xfrm>
                          <a:off x="4651073" y="1866559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867" name="Group 866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873" name="Flowchart: Decision 872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874" name="Flowchart: Decision 873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875" name="Flowchart: Decision 874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876" name="Flowchart: Decision 875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868" name="Group 867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869" name="Flowchart: Decision 868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870" name="Flowchart: Decision 869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871" name="Flowchart: Decision 870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872" name="Flowchart: Decision 871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856" name="Group 855"/>
                        <p:cNvGrpSpPr/>
                        <p:nvPr/>
                      </p:nvGrpSpPr>
                      <p:grpSpPr>
                        <a:xfrm>
                          <a:off x="5180464" y="2237067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857" name="Group 856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863" name="Flowchart: Decision 862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864" name="Flowchart: Decision 863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865" name="Flowchart: Decision 864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866" name="Flowchart: Decision 865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858" name="Group 857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859" name="Flowchart: Decision 858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860" name="Flowchart: Decision 859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861" name="Flowchart: Decision 860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862" name="Flowchart: Decision 861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  <p:grpSp>
                    <p:nvGrpSpPr>
                      <p:cNvPr id="832" name="Group 831"/>
                      <p:cNvGrpSpPr/>
                      <p:nvPr/>
                    </p:nvGrpSpPr>
                    <p:grpSpPr>
                      <a:xfrm>
                        <a:off x="5692477" y="1138948"/>
                        <a:ext cx="2016008" cy="1398453"/>
                        <a:chOff x="4651073" y="1866559"/>
                        <a:chExt cx="2016008" cy="1398453"/>
                      </a:xfrm>
                      <a:grpFill/>
                    </p:grpSpPr>
                    <p:grpSp>
                      <p:nvGrpSpPr>
                        <p:cNvPr id="833" name="Group 832"/>
                        <p:cNvGrpSpPr/>
                        <p:nvPr/>
                      </p:nvGrpSpPr>
                      <p:grpSpPr>
                        <a:xfrm>
                          <a:off x="4651073" y="1866559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845" name="Group 844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851" name="Flowchart: Decision 850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852" name="Flowchart: Decision 851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853" name="Flowchart: Decision 852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854" name="Flowchart: Decision 853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846" name="Group 845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847" name="Flowchart: Decision 846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848" name="Flowchart: Decision 847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849" name="Flowchart: Decision 848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850" name="Flowchart: Decision 849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834" name="Group 833"/>
                        <p:cNvGrpSpPr/>
                        <p:nvPr/>
                      </p:nvGrpSpPr>
                      <p:grpSpPr>
                        <a:xfrm>
                          <a:off x="5180464" y="2237067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835" name="Group 834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841" name="Flowchart: Decision 840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842" name="Flowchart: Decision 841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843" name="Flowchart: Decision 842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844" name="Flowchart: Decision 843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836" name="Group 835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837" name="Flowchart: Decision 836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838" name="Flowchart: Decision 837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839" name="Flowchart: Decision 838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840" name="Flowchart: Decision 839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</p:grpSp>
                <p:grpSp>
                  <p:nvGrpSpPr>
                    <p:cNvPr id="784" name="Group 783"/>
                    <p:cNvGrpSpPr/>
                    <p:nvPr/>
                  </p:nvGrpSpPr>
                  <p:grpSpPr>
                    <a:xfrm>
                      <a:off x="5706578" y="1877040"/>
                      <a:ext cx="3057412" cy="2126064"/>
                      <a:chOff x="4651073" y="1138948"/>
                      <a:chExt cx="3057412" cy="2126064"/>
                    </a:xfrm>
                    <a:grpFill/>
                  </p:grpSpPr>
                  <p:grpSp>
                    <p:nvGrpSpPr>
                      <p:cNvPr id="785" name="Group 784"/>
                      <p:cNvGrpSpPr/>
                      <p:nvPr/>
                    </p:nvGrpSpPr>
                    <p:grpSpPr>
                      <a:xfrm>
                        <a:off x="4651073" y="1866559"/>
                        <a:ext cx="2016008" cy="1398453"/>
                        <a:chOff x="4651073" y="1866559"/>
                        <a:chExt cx="2016008" cy="1398453"/>
                      </a:xfrm>
                      <a:grpFill/>
                    </p:grpSpPr>
                    <p:grpSp>
                      <p:nvGrpSpPr>
                        <p:cNvPr id="809" name="Group 808"/>
                        <p:cNvGrpSpPr/>
                        <p:nvPr/>
                      </p:nvGrpSpPr>
                      <p:grpSpPr>
                        <a:xfrm>
                          <a:off x="4651073" y="1866559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821" name="Group 820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827" name="Flowchart: Decision 826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828" name="Flowchart: Decision 827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829" name="Flowchart: Decision 828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830" name="Flowchart: Decision 829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822" name="Group 821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823" name="Flowchart: Decision 822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824" name="Flowchart: Decision 823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825" name="Flowchart: Decision 824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826" name="Flowchart: Decision 825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810" name="Group 809"/>
                        <p:cNvGrpSpPr/>
                        <p:nvPr/>
                      </p:nvGrpSpPr>
                      <p:grpSpPr>
                        <a:xfrm>
                          <a:off x="5180464" y="2237067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811" name="Group 810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817" name="Flowchart: Decision 816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818" name="Flowchart: Decision 817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819" name="Flowchart: Decision 818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820" name="Flowchart: Decision 819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812" name="Group 811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813" name="Flowchart: Decision 812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814" name="Flowchart: Decision 813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815" name="Flowchart: Decision 814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816" name="Flowchart: Decision 815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  <p:grpSp>
                    <p:nvGrpSpPr>
                      <p:cNvPr id="786" name="Group 785"/>
                      <p:cNvGrpSpPr/>
                      <p:nvPr/>
                    </p:nvGrpSpPr>
                    <p:grpSpPr>
                      <a:xfrm>
                        <a:off x="5692477" y="1138948"/>
                        <a:ext cx="2016008" cy="1398453"/>
                        <a:chOff x="4651073" y="1866559"/>
                        <a:chExt cx="2016008" cy="1398453"/>
                      </a:xfrm>
                      <a:grpFill/>
                    </p:grpSpPr>
                    <p:grpSp>
                      <p:nvGrpSpPr>
                        <p:cNvPr id="787" name="Group 786"/>
                        <p:cNvGrpSpPr/>
                        <p:nvPr/>
                      </p:nvGrpSpPr>
                      <p:grpSpPr>
                        <a:xfrm>
                          <a:off x="4651073" y="1866559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799" name="Group 798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805" name="Flowchart: Decision 804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806" name="Flowchart: Decision 805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807" name="Flowchart: Decision 806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808" name="Flowchart: Decision 807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800" name="Group 799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801" name="Flowchart: Decision 800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802" name="Flowchart: Decision 801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803" name="Flowchart: Decision 802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804" name="Flowchart: Decision 803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788" name="Group 787"/>
                        <p:cNvGrpSpPr/>
                        <p:nvPr/>
                      </p:nvGrpSpPr>
                      <p:grpSpPr>
                        <a:xfrm>
                          <a:off x="5180464" y="2237067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789" name="Group 788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795" name="Flowchart: Decision 794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96" name="Flowchart: Decision 795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97" name="Flowchart: Decision 796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98" name="Flowchart: Decision 797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790" name="Group 789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791" name="Flowchart: Decision 790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92" name="Flowchart: Decision 791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93" name="Flowchart: Decision 792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94" name="Flowchart: Decision 793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</p:grpSp>
              </p:grpSp>
            </p:grpSp>
          </p:grpSp>
        </p:grpSp>
        <p:grpSp>
          <p:nvGrpSpPr>
            <p:cNvPr id="10" name="Group 9"/>
            <p:cNvGrpSpPr/>
            <p:nvPr/>
          </p:nvGrpSpPr>
          <p:grpSpPr>
            <a:xfrm>
              <a:off x="1530347" y="-1108043"/>
              <a:ext cx="12454016" cy="8723117"/>
              <a:chOff x="-2538442" y="-3321625"/>
              <a:chExt cx="12454016" cy="8723117"/>
            </a:xfrm>
            <a:grpFill/>
          </p:grpSpPr>
          <p:grpSp>
            <p:nvGrpSpPr>
              <p:cNvPr id="11" name="Group 10"/>
              <p:cNvGrpSpPr/>
              <p:nvPr/>
            </p:nvGrpSpPr>
            <p:grpSpPr>
              <a:xfrm>
                <a:off x="-2538442" y="-393669"/>
                <a:ext cx="8306338" cy="5795161"/>
                <a:chOff x="179076" y="-480230"/>
                <a:chExt cx="8306338" cy="5795161"/>
              </a:xfrm>
              <a:grpFill/>
            </p:grpSpPr>
            <p:grpSp>
              <p:nvGrpSpPr>
                <p:cNvPr id="395" name="Group 394"/>
                <p:cNvGrpSpPr/>
                <p:nvPr/>
              </p:nvGrpSpPr>
              <p:grpSpPr>
                <a:xfrm>
                  <a:off x="2287572" y="998752"/>
                  <a:ext cx="6197842" cy="4316179"/>
                  <a:chOff x="26676" y="-632630"/>
                  <a:chExt cx="6197842" cy="4316179"/>
                </a:xfrm>
                <a:grpFill/>
              </p:grpSpPr>
              <p:grpSp>
                <p:nvGrpSpPr>
                  <p:cNvPr id="587" name="Group 586"/>
                  <p:cNvGrpSpPr/>
                  <p:nvPr/>
                </p:nvGrpSpPr>
                <p:grpSpPr>
                  <a:xfrm>
                    <a:off x="26676" y="819393"/>
                    <a:ext cx="4112917" cy="2864156"/>
                    <a:chOff x="4651073" y="1138948"/>
                    <a:chExt cx="4112917" cy="2864156"/>
                  </a:xfrm>
                  <a:grpFill/>
                </p:grpSpPr>
                <p:grpSp>
                  <p:nvGrpSpPr>
                    <p:cNvPr id="683" name="Group 682"/>
                    <p:cNvGrpSpPr/>
                    <p:nvPr/>
                  </p:nvGrpSpPr>
                  <p:grpSpPr>
                    <a:xfrm>
                      <a:off x="4651073" y="1138948"/>
                      <a:ext cx="3057412" cy="2126064"/>
                      <a:chOff x="4651073" y="1138948"/>
                      <a:chExt cx="3057412" cy="2126064"/>
                    </a:xfrm>
                    <a:grpFill/>
                  </p:grpSpPr>
                  <p:grpSp>
                    <p:nvGrpSpPr>
                      <p:cNvPr id="731" name="Group 730"/>
                      <p:cNvGrpSpPr/>
                      <p:nvPr/>
                    </p:nvGrpSpPr>
                    <p:grpSpPr>
                      <a:xfrm>
                        <a:off x="4651073" y="1866559"/>
                        <a:ext cx="2016008" cy="1398453"/>
                        <a:chOff x="4651073" y="1866559"/>
                        <a:chExt cx="2016008" cy="1398453"/>
                      </a:xfrm>
                      <a:grpFill/>
                    </p:grpSpPr>
                    <p:grpSp>
                      <p:nvGrpSpPr>
                        <p:cNvPr id="755" name="Group 754"/>
                        <p:cNvGrpSpPr/>
                        <p:nvPr/>
                      </p:nvGrpSpPr>
                      <p:grpSpPr>
                        <a:xfrm>
                          <a:off x="4651073" y="1866559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767" name="Group 766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773" name="Flowchart: Decision 772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74" name="Flowchart: Decision 773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75" name="Flowchart: Decision 774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76" name="Flowchart: Decision 775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768" name="Group 767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769" name="Flowchart: Decision 768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70" name="Flowchart: Decision 769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71" name="Flowchart: Decision 770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72" name="Flowchart: Decision 771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756" name="Group 755"/>
                        <p:cNvGrpSpPr/>
                        <p:nvPr/>
                      </p:nvGrpSpPr>
                      <p:grpSpPr>
                        <a:xfrm>
                          <a:off x="5180464" y="2237067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757" name="Group 756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763" name="Flowchart: Decision 762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64" name="Flowchart: Decision 763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65" name="Flowchart: Decision 764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66" name="Flowchart: Decision 765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758" name="Group 757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759" name="Flowchart: Decision 758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60" name="Flowchart: Decision 759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61" name="Flowchart: Decision 760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62" name="Flowchart: Decision 761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  <p:grpSp>
                    <p:nvGrpSpPr>
                      <p:cNvPr id="732" name="Group 731"/>
                      <p:cNvGrpSpPr/>
                      <p:nvPr/>
                    </p:nvGrpSpPr>
                    <p:grpSpPr>
                      <a:xfrm>
                        <a:off x="5692477" y="1138948"/>
                        <a:ext cx="2016008" cy="1398453"/>
                        <a:chOff x="4651073" y="1866559"/>
                        <a:chExt cx="2016008" cy="1398453"/>
                      </a:xfrm>
                      <a:grpFill/>
                    </p:grpSpPr>
                    <p:grpSp>
                      <p:nvGrpSpPr>
                        <p:cNvPr id="733" name="Group 732"/>
                        <p:cNvGrpSpPr/>
                        <p:nvPr/>
                      </p:nvGrpSpPr>
                      <p:grpSpPr>
                        <a:xfrm>
                          <a:off x="4651073" y="1866559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745" name="Group 744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751" name="Flowchart: Decision 750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52" name="Flowchart: Decision 751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53" name="Flowchart: Decision 752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54" name="Flowchart: Decision 753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746" name="Group 745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747" name="Flowchart: Decision 746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48" name="Flowchart: Decision 747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49" name="Flowchart: Decision 748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50" name="Flowchart: Decision 749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734" name="Group 733"/>
                        <p:cNvGrpSpPr/>
                        <p:nvPr/>
                      </p:nvGrpSpPr>
                      <p:grpSpPr>
                        <a:xfrm>
                          <a:off x="5180464" y="2237067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735" name="Group 734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741" name="Flowchart: Decision 740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42" name="Flowchart: Decision 741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43" name="Flowchart: Decision 742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44" name="Flowchart: Decision 743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736" name="Group 735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737" name="Flowchart: Decision 736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38" name="Flowchart: Decision 737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39" name="Flowchart: Decision 738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40" name="Flowchart: Decision 739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</p:grpSp>
                <p:grpSp>
                  <p:nvGrpSpPr>
                    <p:cNvPr id="684" name="Group 683"/>
                    <p:cNvGrpSpPr/>
                    <p:nvPr/>
                  </p:nvGrpSpPr>
                  <p:grpSpPr>
                    <a:xfrm>
                      <a:off x="5706578" y="1877040"/>
                      <a:ext cx="3057412" cy="2126064"/>
                      <a:chOff x="4651073" y="1138948"/>
                      <a:chExt cx="3057412" cy="2126064"/>
                    </a:xfrm>
                    <a:grpFill/>
                  </p:grpSpPr>
                  <p:grpSp>
                    <p:nvGrpSpPr>
                      <p:cNvPr id="685" name="Group 684"/>
                      <p:cNvGrpSpPr/>
                      <p:nvPr/>
                    </p:nvGrpSpPr>
                    <p:grpSpPr>
                      <a:xfrm>
                        <a:off x="4651073" y="1866559"/>
                        <a:ext cx="2016008" cy="1398453"/>
                        <a:chOff x="4651073" y="1866559"/>
                        <a:chExt cx="2016008" cy="1398453"/>
                      </a:xfrm>
                      <a:grpFill/>
                    </p:grpSpPr>
                    <p:grpSp>
                      <p:nvGrpSpPr>
                        <p:cNvPr id="709" name="Group 708"/>
                        <p:cNvGrpSpPr/>
                        <p:nvPr/>
                      </p:nvGrpSpPr>
                      <p:grpSpPr>
                        <a:xfrm>
                          <a:off x="4651073" y="1866559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721" name="Group 720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727" name="Flowchart: Decision 726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28" name="Flowchart: Decision 727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29" name="Flowchart: Decision 728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30" name="Flowchart: Decision 729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722" name="Group 721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723" name="Flowchart: Decision 722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24" name="Flowchart: Decision 723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25" name="Flowchart: Decision 724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26" name="Flowchart: Decision 725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710" name="Group 709"/>
                        <p:cNvGrpSpPr/>
                        <p:nvPr/>
                      </p:nvGrpSpPr>
                      <p:grpSpPr>
                        <a:xfrm>
                          <a:off x="5180464" y="2237067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711" name="Group 710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717" name="Flowchart: Decision 716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18" name="Flowchart: Decision 717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19" name="Flowchart: Decision 718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20" name="Flowchart: Decision 719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712" name="Group 711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713" name="Flowchart: Decision 712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14" name="Flowchart: Decision 713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15" name="Flowchart: Decision 714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16" name="Flowchart: Decision 715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  <p:grpSp>
                    <p:nvGrpSpPr>
                      <p:cNvPr id="686" name="Group 685"/>
                      <p:cNvGrpSpPr/>
                      <p:nvPr/>
                    </p:nvGrpSpPr>
                    <p:grpSpPr>
                      <a:xfrm>
                        <a:off x="5692477" y="1138948"/>
                        <a:ext cx="2016008" cy="1398453"/>
                        <a:chOff x="4651073" y="1866559"/>
                        <a:chExt cx="2016008" cy="1398453"/>
                      </a:xfrm>
                      <a:grpFill/>
                    </p:grpSpPr>
                    <p:grpSp>
                      <p:nvGrpSpPr>
                        <p:cNvPr id="687" name="Group 686"/>
                        <p:cNvGrpSpPr/>
                        <p:nvPr/>
                      </p:nvGrpSpPr>
                      <p:grpSpPr>
                        <a:xfrm>
                          <a:off x="4651073" y="1866559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699" name="Group 698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705" name="Flowchart: Decision 704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06" name="Flowchart: Decision 705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07" name="Flowchart: Decision 706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08" name="Flowchart: Decision 707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700" name="Group 699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701" name="Flowchart: Decision 700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02" name="Flowchart: Decision 701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03" name="Flowchart: Decision 702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04" name="Flowchart: Decision 703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688" name="Group 687"/>
                        <p:cNvGrpSpPr/>
                        <p:nvPr/>
                      </p:nvGrpSpPr>
                      <p:grpSpPr>
                        <a:xfrm>
                          <a:off x="5180464" y="2237067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689" name="Group 688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695" name="Flowchart: Decision 694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696" name="Flowchart: Decision 695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697" name="Flowchart: Decision 696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698" name="Flowchart: Decision 697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690" name="Group 689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691" name="Flowchart: Decision 690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692" name="Flowchart: Decision 691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693" name="Flowchart: Decision 692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694" name="Flowchart: Decision 693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</p:grpSp>
              </p:grpSp>
              <p:grpSp>
                <p:nvGrpSpPr>
                  <p:cNvPr id="588" name="Group 587"/>
                  <p:cNvGrpSpPr/>
                  <p:nvPr/>
                </p:nvGrpSpPr>
                <p:grpSpPr>
                  <a:xfrm>
                    <a:off x="2111601" y="-632630"/>
                    <a:ext cx="4112917" cy="2864156"/>
                    <a:chOff x="4651073" y="1138948"/>
                    <a:chExt cx="4112917" cy="2864156"/>
                  </a:xfrm>
                  <a:grpFill/>
                </p:grpSpPr>
                <p:grpSp>
                  <p:nvGrpSpPr>
                    <p:cNvPr id="589" name="Group 588"/>
                    <p:cNvGrpSpPr/>
                    <p:nvPr/>
                  </p:nvGrpSpPr>
                  <p:grpSpPr>
                    <a:xfrm>
                      <a:off x="4651073" y="1138948"/>
                      <a:ext cx="3057412" cy="2126064"/>
                      <a:chOff x="4651073" y="1138948"/>
                      <a:chExt cx="3057412" cy="2126064"/>
                    </a:xfrm>
                    <a:grpFill/>
                  </p:grpSpPr>
                  <p:grpSp>
                    <p:nvGrpSpPr>
                      <p:cNvPr id="637" name="Group 636"/>
                      <p:cNvGrpSpPr/>
                      <p:nvPr/>
                    </p:nvGrpSpPr>
                    <p:grpSpPr>
                      <a:xfrm>
                        <a:off x="4651073" y="1866559"/>
                        <a:ext cx="2016008" cy="1398453"/>
                        <a:chOff x="4651073" y="1866559"/>
                        <a:chExt cx="2016008" cy="1398453"/>
                      </a:xfrm>
                      <a:grpFill/>
                    </p:grpSpPr>
                    <p:grpSp>
                      <p:nvGrpSpPr>
                        <p:cNvPr id="661" name="Group 660"/>
                        <p:cNvGrpSpPr/>
                        <p:nvPr/>
                      </p:nvGrpSpPr>
                      <p:grpSpPr>
                        <a:xfrm>
                          <a:off x="4651073" y="1866559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673" name="Group 672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679" name="Flowchart: Decision 678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680" name="Flowchart: Decision 679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681" name="Flowchart: Decision 680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682" name="Flowchart: Decision 681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674" name="Group 673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675" name="Flowchart: Decision 674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676" name="Flowchart: Decision 675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677" name="Flowchart: Decision 676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678" name="Flowchart: Decision 677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662" name="Group 661"/>
                        <p:cNvGrpSpPr/>
                        <p:nvPr/>
                      </p:nvGrpSpPr>
                      <p:grpSpPr>
                        <a:xfrm>
                          <a:off x="5180464" y="2237067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663" name="Group 662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669" name="Flowchart: Decision 668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670" name="Flowchart: Decision 669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671" name="Flowchart: Decision 670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672" name="Flowchart: Decision 671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664" name="Group 663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665" name="Flowchart: Decision 664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666" name="Flowchart: Decision 665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667" name="Flowchart: Decision 666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668" name="Flowchart: Decision 667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  <p:grpSp>
                    <p:nvGrpSpPr>
                      <p:cNvPr id="638" name="Group 637"/>
                      <p:cNvGrpSpPr/>
                      <p:nvPr/>
                    </p:nvGrpSpPr>
                    <p:grpSpPr>
                      <a:xfrm>
                        <a:off x="5692477" y="1138948"/>
                        <a:ext cx="2016008" cy="1398453"/>
                        <a:chOff x="4651073" y="1866559"/>
                        <a:chExt cx="2016008" cy="1398453"/>
                      </a:xfrm>
                      <a:grpFill/>
                    </p:grpSpPr>
                    <p:grpSp>
                      <p:nvGrpSpPr>
                        <p:cNvPr id="639" name="Group 638"/>
                        <p:cNvGrpSpPr/>
                        <p:nvPr/>
                      </p:nvGrpSpPr>
                      <p:grpSpPr>
                        <a:xfrm>
                          <a:off x="4651073" y="1866559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651" name="Group 650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657" name="Flowchart: Decision 656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658" name="Flowchart: Decision 657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659" name="Flowchart: Decision 658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660" name="Flowchart: Decision 659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652" name="Group 651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653" name="Flowchart: Decision 652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654" name="Flowchart: Decision 653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655" name="Flowchart: Decision 654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656" name="Flowchart: Decision 655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640" name="Group 639"/>
                        <p:cNvGrpSpPr/>
                        <p:nvPr/>
                      </p:nvGrpSpPr>
                      <p:grpSpPr>
                        <a:xfrm>
                          <a:off x="5180464" y="2237067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641" name="Group 640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647" name="Flowchart: Decision 646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648" name="Flowchart: Decision 647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649" name="Flowchart: Decision 648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650" name="Flowchart: Decision 649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642" name="Group 641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643" name="Flowchart: Decision 642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644" name="Flowchart: Decision 643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645" name="Flowchart: Decision 644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646" name="Flowchart: Decision 645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</p:grpSp>
                <p:grpSp>
                  <p:nvGrpSpPr>
                    <p:cNvPr id="590" name="Group 589"/>
                    <p:cNvGrpSpPr/>
                    <p:nvPr/>
                  </p:nvGrpSpPr>
                  <p:grpSpPr>
                    <a:xfrm>
                      <a:off x="5706578" y="1877040"/>
                      <a:ext cx="3057412" cy="2126064"/>
                      <a:chOff x="4651073" y="1138948"/>
                      <a:chExt cx="3057412" cy="2126064"/>
                    </a:xfrm>
                    <a:grpFill/>
                  </p:grpSpPr>
                  <p:grpSp>
                    <p:nvGrpSpPr>
                      <p:cNvPr id="591" name="Group 590"/>
                      <p:cNvGrpSpPr/>
                      <p:nvPr/>
                    </p:nvGrpSpPr>
                    <p:grpSpPr>
                      <a:xfrm>
                        <a:off x="4651073" y="1866559"/>
                        <a:ext cx="2016008" cy="1398453"/>
                        <a:chOff x="4651073" y="1866559"/>
                        <a:chExt cx="2016008" cy="1398453"/>
                      </a:xfrm>
                      <a:grpFill/>
                    </p:grpSpPr>
                    <p:grpSp>
                      <p:nvGrpSpPr>
                        <p:cNvPr id="615" name="Group 614"/>
                        <p:cNvGrpSpPr/>
                        <p:nvPr/>
                      </p:nvGrpSpPr>
                      <p:grpSpPr>
                        <a:xfrm>
                          <a:off x="4651073" y="1866559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627" name="Group 626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633" name="Flowchart: Decision 632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634" name="Flowchart: Decision 633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635" name="Flowchart: Decision 634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636" name="Flowchart: Decision 635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628" name="Group 627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629" name="Flowchart: Decision 628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630" name="Flowchart: Decision 629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631" name="Flowchart: Decision 630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632" name="Flowchart: Decision 631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616" name="Group 615"/>
                        <p:cNvGrpSpPr/>
                        <p:nvPr/>
                      </p:nvGrpSpPr>
                      <p:grpSpPr>
                        <a:xfrm>
                          <a:off x="5180464" y="2237067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617" name="Group 616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623" name="Flowchart: Decision 622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624" name="Flowchart: Decision 623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625" name="Flowchart: Decision 624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626" name="Flowchart: Decision 625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618" name="Group 617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619" name="Flowchart: Decision 618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620" name="Flowchart: Decision 619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621" name="Flowchart: Decision 620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622" name="Flowchart: Decision 621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  <p:grpSp>
                    <p:nvGrpSpPr>
                      <p:cNvPr id="592" name="Group 591"/>
                      <p:cNvGrpSpPr/>
                      <p:nvPr/>
                    </p:nvGrpSpPr>
                    <p:grpSpPr>
                      <a:xfrm>
                        <a:off x="5692477" y="1138948"/>
                        <a:ext cx="2016008" cy="1398453"/>
                        <a:chOff x="4651073" y="1866559"/>
                        <a:chExt cx="2016008" cy="1398453"/>
                      </a:xfrm>
                      <a:grpFill/>
                    </p:grpSpPr>
                    <p:grpSp>
                      <p:nvGrpSpPr>
                        <p:cNvPr id="593" name="Group 592"/>
                        <p:cNvGrpSpPr/>
                        <p:nvPr/>
                      </p:nvGrpSpPr>
                      <p:grpSpPr>
                        <a:xfrm>
                          <a:off x="4651073" y="1866559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605" name="Group 604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611" name="Flowchart: Decision 610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612" name="Flowchart: Decision 611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613" name="Flowchart: Decision 612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614" name="Flowchart: Decision 613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606" name="Group 605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607" name="Flowchart: Decision 606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608" name="Flowchart: Decision 607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609" name="Flowchart: Decision 608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610" name="Flowchart: Decision 609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594" name="Group 593"/>
                        <p:cNvGrpSpPr/>
                        <p:nvPr/>
                      </p:nvGrpSpPr>
                      <p:grpSpPr>
                        <a:xfrm>
                          <a:off x="5180464" y="2237067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595" name="Group 594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601" name="Flowchart: Decision 600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602" name="Flowchart: Decision 601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603" name="Flowchart: Decision 602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604" name="Flowchart: Decision 603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596" name="Group 595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597" name="Flowchart: Decision 596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598" name="Flowchart: Decision 597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599" name="Flowchart: Decision 598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600" name="Flowchart: Decision 599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</p:grpSp>
              </p:grpSp>
            </p:grpSp>
            <p:grpSp>
              <p:nvGrpSpPr>
                <p:cNvPr id="396" name="Group 395"/>
                <p:cNvGrpSpPr/>
                <p:nvPr/>
              </p:nvGrpSpPr>
              <p:grpSpPr>
                <a:xfrm>
                  <a:off x="179076" y="-480230"/>
                  <a:ext cx="6197842" cy="4316179"/>
                  <a:chOff x="26676" y="-632630"/>
                  <a:chExt cx="6197842" cy="4316179"/>
                </a:xfrm>
                <a:grpFill/>
              </p:grpSpPr>
              <p:grpSp>
                <p:nvGrpSpPr>
                  <p:cNvPr id="397" name="Group 396"/>
                  <p:cNvGrpSpPr/>
                  <p:nvPr/>
                </p:nvGrpSpPr>
                <p:grpSpPr>
                  <a:xfrm>
                    <a:off x="26676" y="819393"/>
                    <a:ext cx="4112917" cy="2864156"/>
                    <a:chOff x="4651073" y="1138948"/>
                    <a:chExt cx="4112917" cy="2864156"/>
                  </a:xfrm>
                  <a:grpFill/>
                </p:grpSpPr>
                <p:grpSp>
                  <p:nvGrpSpPr>
                    <p:cNvPr id="493" name="Group 492"/>
                    <p:cNvGrpSpPr/>
                    <p:nvPr/>
                  </p:nvGrpSpPr>
                  <p:grpSpPr>
                    <a:xfrm>
                      <a:off x="4651073" y="1138948"/>
                      <a:ext cx="3057412" cy="2126064"/>
                      <a:chOff x="4651073" y="1138948"/>
                      <a:chExt cx="3057412" cy="2126064"/>
                    </a:xfrm>
                    <a:grpFill/>
                  </p:grpSpPr>
                  <p:grpSp>
                    <p:nvGrpSpPr>
                      <p:cNvPr id="541" name="Group 540"/>
                      <p:cNvGrpSpPr/>
                      <p:nvPr/>
                    </p:nvGrpSpPr>
                    <p:grpSpPr>
                      <a:xfrm>
                        <a:off x="4651073" y="1866559"/>
                        <a:ext cx="2016008" cy="1398453"/>
                        <a:chOff x="4651073" y="1866559"/>
                        <a:chExt cx="2016008" cy="1398453"/>
                      </a:xfrm>
                      <a:grpFill/>
                    </p:grpSpPr>
                    <p:grpSp>
                      <p:nvGrpSpPr>
                        <p:cNvPr id="565" name="Group 564"/>
                        <p:cNvGrpSpPr/>
                        <p:nvPr/>
                      </p:nvGrpSpPr>
                      <p:grpSpPr>
                        <a:xfrm>
                          <a:off x="4651073" y="1866559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577" name="Group 576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583" name="Flowchart: Decision 582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584" name="Flowchart: Decision 583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585" name="Flowchart: Decision 584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586" name="Flowchart: Decision 585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578" name="Group 577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579" name="Flowchart: Decision 578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580" name="Flowchart: Decision 579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581" name="Flowchart: Decision 580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582" name="Flowchart: Decision 581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566" name="Group 565"/>
                        <p:cNvGrpSpPr/>
                        <p:nvPr/>
                      </p:nvGrpSpPr>
                      <p:grpSpPr>
                        <a:xfrm>
                          <a:off x="5180464" y="2237067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567" name="Group 566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573" name="Flowchart: Decision 572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574" name="Flowchart: Decision 573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575" name="Flowchart: Decision 574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576" name="Flowchart: Decision 575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568" name="Group 567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569" name="Flowchart: Decision 568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570" name="Flowchart: Decision 569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571" name="Flowchart: Decision 570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572" name="Flowchart: Decision 571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  <p:grpSp>
                    <p:nvGrpSpPr>
                      <p:cNvPr id="542" name="Group 541"/>
                      <p:cNvGrpSpPr/>
                      <p:nvPr/>
                    </p:nvGrpSpPr>
                    <p:grpSpPr>
                      <a:xfrm>
                        <a:off x="5692477" y="1138948"/>
                        <a:ext cx="2016008" cy="1398453"/>
                        <a:chOff x="4651073" y="1866559"/>
                        <a:chExt cx="2016008" cy="1398453"/>
                      </a:xfrm>
                      <a:grpFill/>
                    </p:grpSpPr>
                    <p:grpSp>
                      <p:nvGrpSpPr>
                        <p:cNvPr id="543" name="Group 542"/>
                        <p:cNvGrpSpPr/>
                        <p:nvPr/>
                      </p:nvGrpSpPr>
                      <p:grpSpPr>
                        <a:xfrm>
                          <a:off x="4651073" y="1866559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555" name="Group 554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561" name="Flowchart: Decision 560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562" name="Flowchart: Decision 561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563" name="Flowchart: Decision 562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564" name="Flowchart: Decision 563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556" name="Group 555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557" name="Flowchart: Decision 556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558" name="Flowchart: Decision 557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559" name="Flowchart: Decision 558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560" name="Flowchart: Decision 559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544" name="Group 543"/>
                        <p:cNvGrpSpPr/>
                        <p:nvPr/>
                      </p:nvGrpSpPr>
                      <p:grpSpPr>
                        <a:xfrm>
                          <a:off x="5180464" y="2237067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545" name="Group 544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551" name="Flowchart: Decision 550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552" name="Flowchart: Decision 551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553" name="Flowchart: Decision 552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554" name="Flowchart: Decision 553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546" name="Group 545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547" name="Flowchart: Decision 546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548" name="Flowchart: Decision 547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549" name="Flowchart: Decision 548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550" name="Flowchart: Decision 549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</p:grpSp>
                <p:grpSp>
                  <p:nvGrpSpPr>
                    <p:cNvPr id="494" name="Group 493"/>
                    <p:cNvGrpSpPr/>
                    <p:nvPr/>
                  </p:nvGrpSpPr>
                  <p:grpSpPr>
                    <a:xfrm>
                      <a:off x="5706578" y="1877040"/>
                      <a:ext cx="3057412" cy="2126064"/>
                      <a:chOff x="4651073" y="1138948"/>
                      <a:chExt cx="3057412" cy="2126064"/>
                    </a:xfrm>
                    <a:grpFill/>
                  </p:grpSpPr>
                  <p:grpSp>
                    <p:nvGrpSpPr>
                      <p:cNvPr id="495" name="Group 494"/>
                      <p:cNvGrpSpPr/>
                      <p:nvPr/>
                    </p:nvGrpSpPr>
                    <p:grpSpPr>
                      <a:xfrm>
                        <a:off x="4651073" y="1866559"/>
                        <a:ext cx="2016008" cy="1398453"/>
                        <a:chOff x="4651073" y="1866559"/>
                        <a:chExt cx="2016008" cy="1398453"/>
                      </a:xfrm>
                      <a:grpFill/>
                    </p:grpSpPr>
                    <p:grpSp>
                      <p:nvGrpSpPr>
                        <p:cNvPr id="519" name="Group 518"/>
                        <p:cNvGrpSpPr/>
                        <p:nvPr/>
                      </p:nvGrpSpPr>
                      <p:grpSpPr>
                        <a:xfrm>
                          <a:off x="4651073" y="1866559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531" name="Group 530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537" name="Flowchart: Decision 536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538" name="Flowchart: Decision 537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539" name="Flowchart: Decision 538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540" name="Flowchart: Decision 539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532" name="Group 531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533" name="Flowchart: Decision 532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534" name="Flowchart: Decision 533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535" name="Flowchart: Decision 534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536" name="Flowchart: Decision 535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520" name="Group 519"/>
                        <p:cNvGrpSpPr/>
                        <p:nvPr/>
                      </p:nvGrpSpPr>
                      <p:grpSpPr>
                        <a:xfrm>
                          <a:off x="5180464" y="2237067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521" name="Group 520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527" name="Flowchart: Decision 526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528" name="Flowchart: Decision 527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529" name="Flowchart: Decision 528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530" name="Flowchart: Decision 529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522" name="Group 521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523" name="Flowchart: Decision 522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524" name="Flowchart: Decision 523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525" name="Flowchart: Decision 524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526" name="Flowchart: Decision 525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  <p:grpSp>
                    <p:nvGrpSpPr>
                      <p:cNvPr id="496" name="Group 495"/>
                      <p:cNvGrpSpPr/>
                      <p:nvPr/>
                    </p:nvGrpSpPr>
                    <p:grpSpPr>
                      <a:xfrm>
                        <a:off x="5692477" y="1138948"/>
                        <a:ext cx="2016008" cy="1398453"/>
                        <a:chOff x="4651073" y="1866559"/>
                        <a:chExt cx="2016008" cy="1398453"/>
                      </a:xfrm>
                      <a:grpFill/>
                    </p:grpSpPr>
                    <p:grpSp>
                      <p:nvGrpSpPr>
                        <p:cNvPr id="497" name="Group 496"/>
                        <p:cNvGrpSpPr/>
                        <p:nvPr/>
                      </p:nvGrpSpPr>
                      <p:grpSpPr>
                        <a:xfrm>
                          <a:off x="4651073" y="1866559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509" name="Group 508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515" name="Flowchart: Decision 514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516" name="Flowchart: Decision 515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517" name="Flowchart: Decision 516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518" name="Flowchart: Decision 517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510" name="Group 509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511" name="Flowchart: Decision 510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512" name="Flowchart: Decision 511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513" name="Flowchart: Decision 512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514" name="Flowchart: Decision 513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498" name="Group 497"/>
                        <p:cNvGrpSpPr/>
                        <p:nvPr/>
                      </p:nvGrpSpPr>
                      <p:grpSpPr>
                        <a:xfrm>
                          <a:off x="5180464" y="2237067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499" name="Group 498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505" name="Flowchart: Decision 504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506" name="Flowchart: Decision 505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507" name="Flowchart: Decision 506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508" name="Flowchart: Decision 507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500" name="Group 499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501" name="Flowchart: Decision 500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502" name="Flowchart: Decision 501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503" name="Flowchart: Decision 502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504" name="Flowchart: Decision 503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</p:grpSp>
              </p:grpSp>
              <p:grpSp>
                <p:nvGrpSpPr>
                  <p:cNvPr id="398" name="Group 397"/>
                  <p:cNvGrpSpPr/>
                  <p:nvPr/>
                </p:nvGrpSpPr>
                <p:grpSpPr>
                  <a:xfrm>
                    <a:off x="2111601" y="-632630"/>
                    <a:ext cx="4112917" cy="2864156"/>
                    <a:chOff x="4651073" y="1138948"/>
                    <a:chExt cx="4112917" cy="2864156"/>
                  </a:xfrm>
                  <a:grpFill/>
                </p:grpSpPr>
                <p:grpSp>
                  <p:nvGrpSpPr>
                    <p:cNvPr id="399" name="Group 398"/>
                    <p:cNvGrpSpPr/>
                    <p:nvPr/>
                  </p:nvGrpSpPr>
                  <p:grpSpPr>
                    <a:xfrm>
                      <a:off x="4651073" y="1138948"/>
                      <a:ext cx="3057412" cy="2126064"/>
                      <a:chOff x="4651073" y="1138948"/>
                      <a:chExt cx="3057412" cy="2126064"/>
                    </a:xfrm>
                    <a:grpFill/>
                  </p:grpSpPr>
                  <p:grpSp>
                    <p:nvGrpSpPr>
                      <p:cNvPr id="447" name="Group 446"/>
                      <p:cNvGrpSpPr/>
                      <p:nvPr/>
                    </p:nvGrpSpPr>
                    <p:grpSpPr>
                      <a:xfrm>
                        <a:off x="4651073" y="1866559"/>
                        <a:ext cx="2016008" cy="1398453"/>
                        <a:chOff x="4651073" y="1866559"/>
                        <a:chExt cx="2016008" cy="1398453"/>
                      </a:xfrm>
                      <a:grpFill/>
                    </p:grpSpPr>
                    <p:grpSp>
                      <p:nvGrpSpPr>
                        <p:cNvPr id="471" name="Group 470"/>
                        <p:cNvGrpSpPr/>
                        <p:nvPr/>
                      </p:nvGrpSpPr>
                      <p:grpSpPr>
                        <a:xfrm>
                          <a:off x="4651073" y="1866559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483" name="Group 482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489" name="Flowchart: Decision 488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490" name="Flowchart: Decision 489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491" name="Flowchart: Decision 490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492" name="Flowchart: Decision 491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484" name="Group 483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485" name="Flowchart: Decision 484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486" name="Flowchart: Decision 485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487" name="Flowchart: Decision 486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488" name="Flowchart: Decision 487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472" name="Group 471"/>
                        <p:cNvGrpSpPr/>
                        <p:nvPr/>
                      </p:nvGrpSpPr>
                      <p:grpSpPr>
                        <a:xfrm>
                          <a:off x="5180464" y="2237067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473" name="Group 472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479" name="Flowchart: Decision 478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480" name="Flowchart: Decision 479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481" name="Flowchart: Decision 480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482" name="Flowchart: Decision 481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474" name="Group 473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475" name="Flowchart: Decision 474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476" name="Flowchart: Decision 475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477" name="Flowchart: Decision 476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478" name="Flowchart: Decision 477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  <p:grpSp>
                    <p:nvGrpSpPr>
                      <p:cNvPr id="448" name="Group 447"/>
                      <p:cNvGrpSpPr/>
                      <p:nvPr/>
                    </p:nvGrpSpPr>
                    <p:grpSpPr>
                      <a:xfrm>
                        <a:off x="5692477" y="1138948"/>
                        <a:ext cx="2016008" cy="1398453"/>
                        <a:chOff x="4651073" y="1866559"/>
                        <a:chExt cx="2016008" cy="1398453"/>
                      </a:xfrm>
                      <a:grpFill/>
                    </p:grpSpPr>
                    <p:grpSp>
                      <p:nvGrpSpPr>
                        <p:cNvPr id="449" name="Group 448"/>
                        <p:cNvGrpSpPr/>
                        <p:nvPr/>
                      </p:nvGrpSpPr>
                      <p:grpSpPr>
                        <a:xfrm>
                          <a:off x="4651073" y="1866559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461" name="Group 460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467" name="Flowchart: Decision 466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468" name="Flowchart: Decision 467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469" name="Flowchart: Decision 468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470" name="Flowchart: Decision 469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462" name="Group 461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463" name="Flowchart: Decision 462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464" name="Flowchart: Decision 463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465" name="Flowchart: Decision 464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466" name="Flowchart: Decision 465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450" name="Group 449"/>
                        <p:cNvGrpSpPr/>
                        <p:nvPr/>
                      </p:nvGrpSpPr>
                      <p:grpSpPr>
                        <a:xfrm>
                          <a:off x="5180464" y="2237067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451" name="Group 450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457" name="Flowchart: Decision 456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458" name="Flowchart: Decision 457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459" name="Flowchart: Decision 458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460" name="Flowchart: Decision 459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452" name="Group 451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453" name="Flowchart: Decision 452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454" name="Flowchart: Decision 453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455" name="Flowchart: Decision 454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456" name="Flowchart: Decision 455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</p:grpSp>
                <p:grpSp>
                  <p:nvGrpSpPr>
                    <p:cNvPr id="400" name="Group 399"/>
                    <p:cNvGrpSpPr/>
                    <p:nvPr/>
                  </p:nvGrpSpPr>
                  <p:grpSpPr>
                    <a:xfrm>
                      <a:off x="5706578" y="1877040"/>
                      <a:ext cx="3057412" cy="2126064"/>
                      <a:chOff x="4651073" y="1138948"/>
                      <a:chExt cx="3057412" cy="2126064"/>
                    </a:xfrm>
                    <a:grpFill/>
                  </p:grpSpPr>
                  <p:grpSp>
                    <p:nvGrpSpPr>
                      <p:cNvPr id="401" name="Group 400"/>
                      <p:cNvGrpSpPr/>
                      <p:nvPr/>
                    </p:nvGrpSpPr>
                    <p:grpSpPr>
                      <a:xfrm>
                        <a:off x="4651073" y="1866559"/>
                        <a:ext cx="2016008" cy="1398453"/>
                        <a:chOff x="4651073" y="1866559"/>
                        <a:chExt cx="2016008" cy="1398453"/>
                      </a:xfrm>
                      <a:grpFill/>
                    </p:grpSpPr>
                    <p:grpSp>
                      <p:nvGrpSpPr>
                        <p:cNvPr id="425" name="Group 424"/>
                        <p:cNvGrpSpPr/>
                        <p:nvPr/>
                      </p:nvGrpSpPr>
                      <p:grpSpPr>
                        <a:xfrm>
                          <a:off x="4651073" y="1866559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437" name="Group 436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443" name="Flowchart: Decision 442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444" name="Flowchart: Decision 443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445" name="Flowchart: Decision 444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446" name="Flowchart: Decision 445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438" name="Group 437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439" name="Flowchart: Decision 438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440" name="Flowchart: Decision 439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441" name="Flowchart: Decision 440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442" name="Flowchart: Decision 441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426" name="Group 425"/>
                        <p:cNvGrpSpPr/>
                        <p:nvPr/>
                      </p:nvGrpSpPr>
                      <p:grpSpPr>
                        <a:xfrm>
                          <a:off x="5180464" y="2237067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427" name="Group 426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433" name="Flowchart: Decision 432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434" name="Flowchart: Decision 433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435" name="Flowchart: Decision 434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436" name="Flowchart: Decision 435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428" name="Group 427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429" name="Flowchart: Decision 428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430" name="Flowchart: Decision 429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431" name="Flowchart: Decision 430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432" name="Flowchart: Decision 431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  <p:grpSp>
                    <p:nvGrpSpPr>
                      <p:cNvPr id="402" name="Group 401"/>
                      <p:cNvGrpSpPr/>
                      <p:nvPr/>
                    </p:nvGrpSpPr>
                    <p:grpSpPr>
                      <a:xfrm>
                        <a:off x="5692477" y="1138948"/>
                        <a:ext cx="2016008" cy="1398453"/>
                        <a:chOff x="4651073" y="1866559"/>
                        <a:chExt cx="2016008" cy="1398453"/>
                      </a:xfrm>
                      <a:grpFill/>
                    </p:grpSpPr>
                    <p:grpSp>
                      <p:nvGrpSpPr>
                        <p:cNvPr id="403" name="Group 402"/>
                        <p:cNvGrpSpPr/>
                        <p:nvPr/>
                      </p:nvGrpSpPr>
                      <p:grpSpPr>
                        <a:xfrm>
                          <a:off x="4651073" y="1866559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415" name="Group 414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421" name="Flowchart: Decision 420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422" name="Flowchart: Decision 421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423" name="Flowchart: Decision 422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424" name="Flowchart: Decision 423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416" name="Group 415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417" name="Flowchart: Decision 416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418" name="Flowchart: Decision 417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419" name="Flowchart: Decision 418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420" name="Flowchart: Decision 419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404" name="Group 403"/>
                        <p:cNvGrpSpPr/>
                        <p:nvPr/>
                      </p:nvGrpSpPr>
                      <p:grpSpPr>
                        <a:xfrm>
                          <a:off x="5180464" y="2237067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405" name="Group 404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411" name="Flowchart: Decision 410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412" name="Flowchart: Decision 411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413" name="Flowchart: Decision 412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414" name="Flowchart: Decision 413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406" name="Group 405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407" name="Flowchart: Decision 406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408" name="Flowchart: Decision 407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409" name="Flowchart: Decision 408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410" name="Flowchart: Decision 409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</p:grpSp>
              </p:grpSp>
            </p:grpSp>
          </p:grpSp>
          <p:grpSp>
            <p:nvGrpSpPr>
              <p:cNvPr id="12" name="Group 11"/>
              <p:cNvGrpSpPr/>
              <p:nvPr/>
            </p:nvGrpSpPr>
            <p:grpSpPr>
              <a:xfrm>
                <a:off x="1609236" y="-3321625"/>
                <a:ext cx="8306338" cy="5795161"/>
                <a:chOff x="179076" y="-480230"/>
                <a:chExt cx="8306338" cy="5795161"/>
              </a:xfrm>
              <a:grpFill/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2287572" y="998752"/>
                  <a:ext cx="6197842" cy="4316179"/>
                  <a:chOff x="26676" y="-632630"/>
                  <a:chExt cx="6197842" cy="4316179"/>
                </a:xfrm>
                <a:grpFill/>
              </p:grpSpPr>
              <p:grpSp>
                <p:nvGrpSpPr>
                  <p:cNvPr id="205" name="Group 204"/>
                  <p:cNvGrpSpPr/>
                  <p:nvPr/>
                </p:nvGrpSpPr>
                <p:grpSpPr>
                  <a:xfrm>
                    <a:off x="26676" y="819393"/>
                    <a:ext cx="4112917" cy="2864156"/>
                    <a:chOff x="4651073" y="1138948"/>
                    <a:chExt cx="4112917" cy="2864156"/>
                  </a:xfrm>
                  <a:grpFill/>
                </p:grpSpPr>
                <p:grpSp>
                  <p:nvGrpSpPr>
                    <p:cNvPr id="301" name="Group 300"/>
                    <p:cNvGrpSpPr/>
                    <p:nvPr/>
                  </p:nvGrpSpPr>
                  <p:grpSpPr>
                    <a:xfrm>
                      <a:off x="4651073" y="1138948"/>
                      <a:ext cx="3057412" cy="2126064"/>
                      <a:chOff x="4651073" y="1138948"/>
                      <a:chExt cx="3057412" cy="2126064"/>
                    </a:xfrm>
                    <a:grpFill/>
                  </p:grpSpPr>
                  <p:grpSp>
                    <p:nvGrpSpPr>
                      <p:cNvPr id="349" name="Group 348"/>
                      <p:cNvGrpSpPr/>
                      <p:nvPr/>
                    </p:nvGrpSpPr>
                    <p:grpSpPr>
                      <a:xfrm>
                        <a:off x="4651073" y="1866559"/>
                        <a:ext cx="2016008" cy="1398453"/>
                        <a:chOff x="4651073" y="1866559"/>
                        <a:chExt cx="2016008" cy="1398453"/>
                      </a:xfrm>
                      <a:grpFill/>
                    </p:grpSpPr>
                    <p:grpSp>
                      <p:nvGrpSpPr>
                        <p:cNvPr id="373" name="Group 372"/>
                        <p:cNvGrpSpPr/>
                        <p:nvPr/>
                      </p:nvGrpSpPr>
                      <p:grpSpPr>
                        <a:xfrm>
                          <a:off x="4651073" y="1866559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385" name="Group 384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391" name="Flowchart: Decision 390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392" name="Flowchart: Decision 391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393" name="Flowchart: Decision 392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394" name="Flowchart: Decision 393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386" name="Group 385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387" name="Flowchart: Decision 386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388" name="Flowchart: Decision 387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389" name="Flowchart: Decision 388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390" name="Flowchart: Decision 389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374" name="Group 373"/>
                        <p:cNvGrpSpPr/>
                        <p:nvPr/>
                      </p:nvGrpSpPr>
                      <p:grpSpPr>
                        <a:xfrm>
                          <a:off x="5180464" y="2237067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375" name="Group 374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381" name="Flowchart: Decision 380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382" name="Flowchart: Decision 381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383" name="Flowchart: Decision 382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384" name="Flowchart: Decision 383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376" name="Group 375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377" name="Flowchart: Decision 376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378" name="Flowchart: Decision 377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379" name="Flowchart: Decision 378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380" name="Flowchart: Decision 379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  <p:grpSp>
                    <p:nvGrpSpPr>
                      <p:cNvPr id="350" name="Group 349"/>
                      <p:cNvGrpSpPr/>
                      <p:nvPr/>
                    </p:nvGrpSpPr>
                    <p:grpSpPr>
                      <a:xfrm>
                        <a:off x="5692477" y="1138948"/>
                        <a:ext cx="2016008" cy="1398453"/>
                        <a:chOff x="4651073" y="1866559"/>
                        <a:chExt cx="2016008" cy="1398453"/>
                      </a:xfrm>
                      <a:grpFill/>
                    </p:grpSpPr>
                    <p:grpSp>
                      <p:nvGrpSpPr>
                        <p:cNvPr id="351" name="Group 350"/>
                        <p:cNvGrpSpPr/>
                        <p:nvPr/>
                      </p:nvGrpSpPr>
                      <p:grpSpPr>
                        <a:xfrm>
                          <a:off x="4651073" y="1866559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363" name="Group 362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369" name="Flowchart: Decision 368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370" name="Flowchart: Decision 369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371" name="Flowchart: Decision 370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372" name="Flowchart: Decision 371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364" name="Group 363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365" name="Flowchart: Decision 364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366" name="Flowchart: Decision 365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367" name="Flowchart: Decision 366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368" name="Flowchart: Decision 367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352" name="Group 351"/>
                        <p:cNvGrpSpPr/>
                        <p:nvPr/>
                      </p:nvGrpSpPr>
                      <p:grpSpPr>
                        <a:xfrm>
                          <a:off x="5180464" y="2237067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353" name="Group 352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359" name="Flowchart: Decision 358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360" name="Flowchart: Decision 359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361" name="Flowchart: Decision 360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362" name="Flowchart: Decision 361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354" name="Group 353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355" name="Flowchart: Decision 354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356" name="Flowchart: Decision 355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357" name="Flowchart: Decision 356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358" name="Flowchart: Decision 357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</p:grpSp>
                <p:grpSp>
                  <p:nvGrpSpPr>
                    <p:cNvPr id="302" name="Group 301"/>
                    <p:cNvGrpSpPr/>
                    <p:nvPr/>
                  </p:nvGrpSpPr>
                  <p:grpSpPr>
                    <a:xfrm>
                      <a:off x="5706578" y="1877040"/>
                      <a:ext cx="3057412" cy="2126064"/>
                      <a:chOff x="4651073" y="1138948"/>
                      <a:chExt cx="3057412" cy="2126064"/>
                    </a:xfrm>
                    <a:grpFill/>
                  </p:grpSpPr>
                  <p:grpSp>
                    <p:nvGrpSpPr>
                      <p:cNvPr id="303" name="Group 302"/>
                      <p:cNvGrpSpPr/>
                      <p:nvPr/>
                    </p:nvGrpSpPr>
                    <p:grpSpPr>
                      <a:xfrm>
                        <a:off x="4651073" y="1866559"/>
                        <a:ext cx="2016008" cy="1398453"/>
                        <a:chOff x="4651073" y="1866559"/>
                        <a:chExt cx="2016008" cy="1398453"/>
                      </a:xfrm>
                      <a:grpFill/>
                    </p:grpSpPr>
                    <p:grpSp>
                      <p:nvGrpSpPr>
                        <p:cNvPr id="327" name="Group 326"/>
                        <p:cNvGrpSpPr/>
                        <p:nvPr/>
                      </p:nvGrpSpPr>
                      <p:grpSpPr>
                        <a:xfrm>
                          <a:off x="4651073" y="1866559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339" name="Group 338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345" name="Flowchart: Decision 344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346" name="Flowchart: Decision 345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347" name="Flowchart: Decision 346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348" name="Flowchart: Decision 347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340" name="Group 339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341" name="Flowchart: Decision 340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342" name="Flowchart: Decision 341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343" name="Flowchart: Decision 342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344" name="Flowchart: Decision 343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328" name="Group 327"/>
                        <p:cNvGrpSpPr/>
                        <p:nvPr/>
                      </p:nvGrpSpPr>
                      <p:grpSpPr>
                        <a:xfrm>
                          <a:off x="5180464" y="2237067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329" name="Group 328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335" name="Flowchart: Decision 334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336" name="Flowchart: Decision 335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337" name="Flowchart: Decision 336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338" name="Flowchart: Decision 337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330" name="Group 329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331" name="Flowchart: Decision 330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332" name="Flowchart: Decision 331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333" name="Flowchart: Decision 332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334" name="Flowchart: Decision 333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  <p:grpSp>
                    <p:nvGrpSpPr>
                      <p:cNvPr id="304" name="Group 303"/>
                      <p:cNvGrpSpPr/>
                      <p:nvPr/>
                    </p:nvGrpSpPr>
                    <p:grpSpPr>
                      <a:xfrm>
                        <a:off x="5692477" y="1138948"/>
                        <a:ext cx="2016008" cy="1398453"/>
                        <a:chOff x="4651073" y="1866559"/>
                        <a:chExt cx="2016008" cy="1398453"/>
                      </a:xfrm>
                      <a:grpFill/>
                    </p:grpSpPr>
                    <p:grpSp>
                      <p:nvGrpSpPr>
                        <p:cNvPr id="305" name="Group 304"/>
                        <p:cNvGrpSpPr/>
                        <p:nvPr/>
                      </p:nvGrpSpPr>
                      <p:grpSpPr>
                        <a:xfrm>
                          <a:off x="4651073" y="1866559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317" name="Group 316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323" name="Flowchart: Decision 322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324" name="Flowchart: Decision 323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325" name="Flowchart: Decision 324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326" name="Flowchart: Decision 325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318" name="Group 317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319" name="Flowchart: Decision 318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320" name="Flowchart: Decision 319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321" name="Flowchart: Decision 320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322" name="Flowchart: Decision 321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306" name="Group 305"/>
                        <p:cNvGrpSpPr/>
                        <p:nvPr/>
                      </p:nvGrpSpPr>
                      <p:grpSpPr>
                        <a:xfrm>
                          <a:off x="5180464" y="2237067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307" name="Group 306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313" name="Flowchart: Decision 312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314" name="Flowchart: Decision 313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315" name="Flowchart: Decision 314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316" name="Flowchart: Decision 315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308" name="Group 307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309" name="Flowchart: Decision 308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310" name="Flowchart: Decision 309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311" name="Flowchart: Decision 310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312" name="Flowchart: Decision 311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</p:grpSp>
              </p:grpSp>
              <p:grpSp>
                <p:nvGrpSpPr>
                  <p:cNvPr id="206" name="Group 205"/>
                  <p:cNvGrpSpPr/>
                  <p:nvPr/>
                </p:nvGrpSpPr>
                <p:grpSpPr>
                  <a:xfrm>
                    <a:off x="2111601" y="-632630"/>
                    <a:ext cx="4112917" cy="2864156"/>
                    <a:chOff x="4651073" y="1138948"/>
                    <a:chExt cx="4112917" cy="2864156"/>
                  </a:xfrm>
                  <a:grpFill/>
                </p:grpSpPr>
                <p:grpSp>
                  <p:nvGrpSpPr>
                    <p:cNvPr id="207" name="Group 206"/>
                    <p:cNvGrpSpPr/>
                    <p:nvPr/>
                  </p:nvGrpSpPr>
                  <p:grpSpPr>
                    <a:xfrm>
                      <a:off x="4651073" y="1138948"/>
                      <a:ext cx="3057412" cy="2126064"/>
                      <a:chOff x="4651073" y="1138948"/>
                      <a:chExt cx="3057412" cy="2126064"/>
                    </a:xfrm>
                    <a:grpFill/>
                  </p:grpSpPr>
                  <p:grpSp>
                    <p:nvGrpSpPr>
                      <p:cNvPr id="255" name="Group 254"/>
                      <p:cNvGrpSpPr/>
                      <p:nvPr/>
                    </p:nvGrpSpPr>
                    <p:grpSpPr>
                      <a:xfrm>
                        <a:off x="4651073" y="1866559"/>
                        <a:ext cx="2016008" cy="1398453"/>
                        <a:chOff x="4651073" y="1866559"/>
                        <a:chExt cx="2016008" cy="1398453"/>
                      </a:xfrm>
                      <a:grpFill/>
                    </p:grpSpPr>
                    <p:grpSp>
                      <p:nvGrpSpPr>
                        <p:cNvPr id="279" name="Group 278"/>
                        <p:cNvGrpSpPr/>
                        <p:nvPr/>
                      </p:nvGrpSpPr>
                      <p:grpSpPr>
                        <a:xfrm>
                          <a:off x="4651073" y="1866559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291" name="Group 290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297" name="Flowchart: Decision 296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98" name="Flowchart: Decision 297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99" name="Flowchart: Decision 298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300" name="Flowchart: Decision 299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292" name="Group 291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293" name="Flowchart: Decision 292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94" name="Flowchart: Decision 293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95" name="Flowchart: Decision 294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96" name="Flowchart: Decision 295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280" name="Group 279"/>
                        <p:cNvGrpSpPr/>
                        <p:nvPr/>
                      </p:nvGrpSpPr>
                      <p:grpSpPr>
                        <a:xfrm>
                          <a:off x="5180464" y="2237067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281" name="Group 280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287" name="Flowchart: Decision 286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88" name="Flowchart: Decision 287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89" name="Flowchart: Decision 288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90" name="Flowchart: Decision 289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282" name="Group 281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283" name="Flowchart: Decision 282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84" name="Flowchart: Decision 283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85" name="Flowchart: Decision 284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86" name="Flowchart: Decision 285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  <p:grpSp>
                    <p:nvGrpSpPr>
                      <p:cNvPr id="256" name="Group 255"/>
                      <p:cNvGrpSpPr/>
                      <p:nvPr/>
                    </p:nvGrpSpPr>
                    <p:grpSpPr>
                      <a:xfrm>
                        <a:off x="5692477" y="1138948"/>
                        <a:ext cx="2016008" cy="1398453"/>
                        <a:chOff x="4651073" y="1866559"/>
                        <a:chExt cx="2016008" cy="1398453"/>
                      </a:xfrm>
                      <a:grpFill/>
                    </p:grpSpPr>
                    <p:grpSp>
                      <p:nvGrpSpPr>
                        <p:cNvPr id="257" name="Group 256"/>
                        <p:cNvGrpSpPr/>
                        <p:nvPr/>
                      </p:nvGrpSpPr>
                      <p:grpSpPr>
                        <a:xfrm>
                          <a:off x="4651073" y="1866559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269" name="Group 268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275" name="Flowchart: Decision 274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76" name="Flowchart: Decision 275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77" name="Flowchart: Decision 276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78" name="Flowchart: Decision 277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270" name="Group 269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271" name="Flowchart: Decision 270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72" name="Flowchart: Decision 271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73" name="Flowchart: Decision 272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74" name="Flowchart: Decision 273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258" name="Group 257"/>
                        <p:cNvGrpSpPr/>
                        <p:nvPr/>
                      </p:nvGrpSpPr>
                      <p:grpSpPr>
                        <a:xfrm>
                          <a:off x="5180464" y="2237067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259" name="Group 258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265" name="Flowchart: Decision 264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66" name="Flowchart: Decision 265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67" name="Flowchart: Decision 266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68" name="Flowchart: Decision 267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260" name="Group 259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261" name="Flowchart: Decision 260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62" name="Flowchart: Decision 261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63" name="Flowchart: Decision 262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64" name="Flowchart: Decision 263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</p:grpSp>
                <p:grpSp>
                  <p:nvGrpSpPr>
                    <p:cNvPr id="208" name="Group 207"/>
                    <p:cNvGrpSpPr/>
                    <p:nvPr/>
                  </p:nvGrpSpPr>
                  <p:grpSpPr>
                    <a:xfrm>
                      <a:off x="5706578" y="1877040"/>
                      <a:ext cx="3057412" cy="2126064"/>
                      <a:chOff x="4651073" y="1138948"/>
                      <a:chExt cx="3057412" cy="2126064"/>
                    </a:xfrm>
                    <a:grpFill/>
                  </p:grpSpPr>
                  <p:grpSp>
                    <p:nvGrpSpPr>
                      <p:cNvPr id="209" name="Group 208"/>
                      <p:cNvGrpSpPr/>
                      <p:nvPr/>
                    </p:nvGrpSpPr>
                    <p:grpSpPr>
                      <a:xfrm>
                        <a:off x="4651073" y="1866559"/>
                        <a:ext cx="2016008" cy="1398453"/>
                        <a:chOff x="4651073" y="1866559"/>
                        <a:chExt cx="2016008" cy="1398453"/>
                      </a:xfrm>
                      <a:grpFill/>
                    </p:grpSpPr>
                    <p:grpSp>
                      <p:nvGrpSpPr>
                        <p:cNvPr id="233" name="Group 232"/>
                        <p:cNvGrpSpPr/>
                        <p:nvPr/>
                      </p:nvGrpSpPr>
                      <p:grpSpPr>
                        <a:xfrm>
                          <a:off x="4651073" y="1866559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245" name="Group 244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251" name="Flowchart: Decision 250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52" name="Flowchart: Decision 251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53" name="Flowchart: Decision 252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54" name="Flowchart: Decision 253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246" name="Group 245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247" name="Flowchart: Decision 246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48" name="Flowchart: Decision 247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49" name="Flowchart: Decision 248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50" name="Flowchart: Decision 249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234" name="Group 233"/>
                        <p:cNvGrpSpPr/>
                        <p:nvPr/>
                      </p:nvGrpSpPr>
                      <p:grpSpPr>
                        <a:xfrm>
                          <a:off x="5180464" y="2237067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235" name="Group 234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241" name="Flowchart: Decision 240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42" name="Flowchart: Decision 241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43" name="Flowchart: Decision 242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44" name="Flowchart: Decision 243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236" name="Group 235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237" name="Flowchart: Decision 236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38" name="Flowchart: Decision 237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39" name="Flowchart: Decision 238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40" name="Flowchart: Decision 239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  <p:grpSp>
                    <p:nvGrpSpPr>
                      <p:cNvPr id="210" name="Group 209"/>
                      <p:cNvGrpSpPr/>
                      <p:nvPr/>
                    </p:nvGrpSpPr>
                    <p:grpSpPr>
                      <a:xfrm>
                        <a:off x="5692477" y="1138948"/>
                        <a:ext cx="2016008" cy="1398453"/>
                        <a:chOff x="4651073" y="1866559"/>
                        <a:chExt cx="2016008" cy="1398453"/>
                      </a:xfrm>
                      <a:grpFill/>
                    </p:grpSpPr>
                    <p:grpSp>
                      <p:nvGrpSpPr>
                        <p:cNvPr id="211" name="Group 210"/>
                        <p:cNvGrpSpPr/>
                        <p:nvPr/>
                      </p:nvGrpSpPr>
                      <p:grpSpPr>
                        <a:xfrm>
                          <a:off x="4651073" y="1866559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223" name="Group 222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229" name="Flowchart: Decision 228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30" name="Flowchart: Decision 229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31" name="Flowchart: Decision 230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32" name="Flowchart: Decision 231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224" name="Group 223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225" name="Flowchart: Decision 224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26" name="Flowchart: Decision 225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27" name="Flowchart: Decision 226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28" name="Flowchart: Decision 227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212" name="Group 211"/>
                        <p:cNvGrpSpPr/>
                        <p:nvPr/>
                      </p:nvGrpSpPr>
                      <p:grpSpPr>
                        <a:xfrm>
                          <a:off x="5180464" y="2237067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213" name="Group 212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219" name="Flowchart: Decision 218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20" name="Flowchart: Decision 219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21" name="Flowchart: Decision 220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22" name="Flowchart: Decision 221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214" name="Group 213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215" name="Flowchart: Decision 214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16" name="Flowchart: Decision 215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17" name="Flowchart: Decision 216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18" name="Flowchart: Decision 217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</p:grpSp>
              </p:grpSp>
            </p:grpSp>
            <p:grpSp>
              <p:nvGrpSpPr>
                <p:cNvPr id="14" name="Group 13"/>
                <p:cNvGrpSpPr/>
                <p:nvPr/>
              </p:nvGrpSpPr>
              <p:grpSpPr>
                <a:xfrm>
                  <a:off x="179076" y="-480230"/>
                  <a:ext cx="6197842" cy="4316179"/>
                  <a:chOff x="26676" y="-632630"/>
                  <a:chExt cx="6197842" cy="4316179"/>
                </a:xfrm>
                <a:grpFill/>
              </p:grpSpPr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26676" y="819393"/>
                    <a:ext cx="4112917" cy="2864156"/>
                    <a:chOff x="4651073" y="1138948"/>
                    <a:chExt cx="4112917" cy="2864156"/>
                  </a:xfrm>
                  <a:grpFill/>
                </p:grpSpPr>
                <p:grpSp>
                  <p:nvGrpSpPr>
                    <p:cNvPr id="111" name="Group 110"/>
                    <p:cNvGrpSpPr/>
                    <p:nvPr/>
                  </p:nvGrpSpPr>
                  <p:grpSpPr>
                    <a:xfrm>
                      <a:off x="4651073" y="1138948"/>
                      <a:ext cx="3057412" cy="2126064"/>
                      <a:chOff x="4651073" y="1138948"/>
                      <a:chExt cx="3057412" cy="2126064"/>
                    </a:xfrm>
                    <a:grpFill/>
                  </p:grpSpPr>
                  <p:grpSp>
                    <p:nvGrpSpPr>
                      <p:cNvPr id="159" name="Group 158"/>
                      <p:cNvGrpSpPr/>
                      <p:nvPr/>
                    </p:nvGrpSpPr>
                    <p:grpSpPr>
                      <a:xfrm>
                        <a:off x="4651073" y="1866559"/>
                        <a:ext cx="2016008" cy="1398453"/>
                        <a:chOff x="4651073" y="1866559"/>
                        <a:chExt cx="2016008" cy="1398453"/>
                      </a:xfrm>
                      <a:grpFill/>
                    </p:grpSpPr>
                    <p:grpSp>
                      <p:nvGrpSpPr>
                        <p:cNvPr id="183" name="Group 182"/>
                        <p:cNvGrpSpPr/>
                        <p:nvPr/>
                      </p:nvGrpSpPr>
                      <p:grpSpPr>
                        <a:xfrm>
                          <a:off x="4651073" y="1866559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195" name="Group 194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201" name="Flowchart: Decision 200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02" name="Flowchart: Decision 201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03" name="Flowchart: Decision 202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04" name="Flowchart: Decision 203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96" name="Group 195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97" name="Flowchart: Decision 196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98" name="Flowchart: Decision 197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99" name="Flowchart: Decision 198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00" name="Flowchart: Decision 199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184" name="Group 183"/>
                        <p:cNvGrpSpPr/>
                        <p:nvPr/>
                      </p:nvGrpSpPr>
                      <p:grpSpPr>
                        <a:xfrm>
                          <a:off x="5180464" y="2237067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185" name="Group 184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91" name="Flowchart: Decision 190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92" name="Flowchart: Decision 191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93" name="Flowchart: Decision 192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94" name="Flowchart: Decision 193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86" name="Group 185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87" name="Flowchart: Decision 186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88" name="Flowchart: Decision 187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89" name="Flowchart: Decision 188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90" name="Flowchart: Decision 189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  <p:grpSp>
                    <p:nvGrpSpPr>
                      <p:cNvPr id="160" name="Group 159"/>
                      <p:cNvGrpSpPr/>
                      <p:nvPr/>
                    </p:nvGrpSpPr>
                    <p:grpSpPr>
                      <a:xfrm>
                        <a:off x="5692477" y="1138948"/>
                        <a:ext cx="2016008" cy="1398453"/>
                        <a:chOff x="4651073" y="1866559"/>
                        <a:chExt cx="2016008" cy="1398453"/>
                      </a:xfrm>
                      <a:grpFill/>
                    </p:grpSpPr>
                    <p:grpSp>
                      <p:nvGrpSpPr>
                        <p:cNvPr id="161" name="Group 160"/>
                        <p:cNvGrpSpPr/>
                        <p:nvPr/>
                      </p:nvGrpSpPr>
                      <p:grpSpPr>
                        <a:xfrm>
                          <a:off x="4651073" y="1866559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173" name="Group 172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79" name="Flowchart: Decision 178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80" name="Flowchart: Decision 179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81" name="Flowchart: Decision 180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82" name="Flowchart: Decision 181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74" name="Group 173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75" name="Flowchart: Decision 174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76" name="Flowchart: Decision 175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77" name="Flowchart: Decision 176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78" name="Flowchart: Decision 177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162" name="Group 161"/>
                        <p:cNvGrpSpPr/>
                        <p:nvPr/>
                      </p:nvGrpSpPr>
                      <p:grpSpPr>
                        <a:xfrm>
                          <a:off x="5180464" y="2237067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163" name="Group 162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69" name="Flowchart: Decision 168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70" name="Flowchart: Decision 169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71" name="Flowchart: Decision 170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72" name="Flowchart: Decision 171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64" name="Group 163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65" name="Flowchart: Decision 164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66" name="Flowchart: Decision 165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67" name="Flowchart: Decision 166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68" name="Flowchart: Decision 167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</p:grpSp>
                <p:grpSp>
                  <p:nvGrpSpPr>
                    <p:cNvPr id="112" name="Group 111"/>
                    <p:cNvGrpSpPr/>
                    <p:nvPr/>
                  </p:nvGrpSpPr>
                  <p:grpSpPr>
                    <a:xfrm>
                      <a:off x="5706578" y="1877040"/>
                      <a:ext cx="3057412" cy="2126064"/>
                      <a:chOff x="4651073" y="1138948"/>
                      <a:chExt cx="3057412" cy="2126064"/>
                    </a:xfrm>
                    <a:grpFill/>
                  </p:grpSpPr>
                  <p:grpSp>
                    <p:nvGrpSpPr>
                      <p:cNvPr id="113" name="Group 112"/>
                      <p:cNvGrpSpPr/>
                      <p:nvPr/>
                    </p:nvGrpSpPr>
                    <p:grpSpPr>
                      <a:xfrm>
                        <a:off x="4651073" y="1866559"/>
                        <a:ext cx="2016008" cy="1398453"/>
                        <a:chOff x="4651073" y="1866559"/>
                        <a:chExt cx="2016008" cy="1398453"/>
                      </a:xfrm>
                      <a:grpFill/>
                    </p:grpSpPr>
                    <p:grpSp>
                      <p:nvGrpSpPr>
                        <p:cNvPr id="137" name="Group 136"/>
                        <p:cNvGrpSpPr/>
                        <p:nvPr/>
                      </p:nvGrpSpPr>
                      <p:grpSpPr>
                        <a:xfrm>
                          <a:off x="4651073" y="1866559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149" name="Group 148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55" name="Flowchart: Decision 154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56" name="Flowchart: Decision 155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57" name="Flowchart: Decision 156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58" name="Flowchart: Decision 157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50" name="Group 149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51" name="Flowchart: Decision 150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52" name="Flowchart: Decision 151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53" name="Flowchart: Decision 152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54" name="Flowchart: Decision 153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138" name="Group 137"/>
                        <p:cNvGrpSpPr/>
                        <p:nvPr/>
                      </p:nvGrpSpPr>
                      <p:grpSpPr>
                        <a:xfrm>
                          <a:off x="5180464" y="2237067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139" name="Group 138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45" name="Flowchart: Decision 144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46" name="Flowchart: Decision 145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47" name="Flowchart: Decision 146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48" name="Flowchart: Decision 147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40" name="Group 139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41" name="Flowchart: Decision 140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42" name="Flowchart: Decision 141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43" name="Flowchart: Decision 142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44" name="Flowchart: Decision 143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  <p:grpSp>
                    <p:nvGrpSpPr>
                      <p:cNvPr id="114" name="Group 113"/>
                      <p:cNvGrpSpPr/>
                      <p:nvPr/>
                    </p:nvGrpSpPr>
                    <p:grpSpPr>
                      <a:xfrm>
                        <a:off x="5692477" y="1138948"/>
                        <a:ext cx="2016008" cy="1398453"/>
                        <a:chOff x="4651073" y="1866559"/>
                        <a:chExt cx="2016008" cy="1398453"/>
                      </a:xfrm>
                      <a:grpFill/>
                    </p:grpSpPr>
                    <p:grpSp>
                      <p:nvGrpSpPr>
                        <p:cNvPr id="115" name="Group 114"/>
                        <p:cNvGrpSpPr/>
                        <p:nvPr/>
                      </p:nvGrpSpPr>
                      <p:grpSpPr>
                        <a:xfrm>
                          <a:off x="4651073" y="1866559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127" name="Group 126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33" name="Flowchart: Decision 132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34" name="Flowchart: Decision 133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35" name="Flowchart: Decision 134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36" name="Flowchart: Decision 135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28" name="Group 127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29" name="Flowchart: Decision 128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30" name="Flowchart: Decision 129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31" name="Flowchart: Decision 130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32" name="Flowchart: Decision 131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116" name="Group 115"/>
                        <p:cNvGrpSpPr/>
                        <p:nvPr/>
                      </p:nvGrpSpPr>
                      <p:grpSpPr>
                        <a:xfrm>
                          <a:off x="5180464" y="2237067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117" name="Group 116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23" name="Flowchart: Decision 122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24" name="Flowchart: Decision 123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25" name="Flowchart: Decision 124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26" name="Flowchart: Decision 125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18" name="Group 117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19" name="Flowchart: Decision 118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20" name="Flowchart: Decision 119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21" name="Flowchart: Decision 120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22" name="Flowchart: Decision 121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</p:grpSp>
              </p:grpSp>
              <p:grpSp>
                <p:nvGrpSpPr>
                  <p:cNvPr id="16" name="Group 15"/>
                  <p:cNvGrpSpPr/>
                  <p:nvPr/>
                </p:nvGrpSpPr>
                <p:grpSpPr>
                  <a:xfrm>
                    <a:off x="2111601" y="-632630"/>
                    <a:ext cx="4112917" cy="2864156"/>
                    <a:chOff x="4651073" y="1138948"/>
                    <a:chExt cx="4112917" cy="2864156"/>
                  </a:xfrm>
                  <a:grpFill/>
                </p:grpSpPr>
                <p:grpSp>
                  <p:nvGrpSpPr>
                    <p:cNvPr id="17" name="Group 16"/>
                    <p:cNvGrpSpPr/>
                    <p:nvPr/>
                  </p:nvGrpSpPr>
                  <p:grpSpPr>
                    <a:xfrm>
                      <a:off x="4651073" y="1138948"/>
                      <a:ext cx="3057412" cy="2126064"/>
                      <a:chOff x="4651073" y="1138948"/>
                      <a:chExt cx="3057412" cy="2126064"/>
                    </a:xfrm>
                    <a:grpFill/>
                  </p:grpSpPr>
                  <p:grpSp>
                    <p:nvGrpSpPr>
                      <p:cNvPr id="65" name="Group 64"/>
                      <p:cNvGrpSpPr/>
                      <p:nvPr/>
                    </p:nvGrpSpPr>
                    <p:grpSpPr>
                      <a:xfrm>
                        <a:off x="4651073" y="1866559"/>
                        <a:ext cx="2016008" cy="1398453"/>
                        <a:chOff x="4651073" y="1866559"/>
                        <a:chExt cx="2016008" cy="1398453"/>
                      </a:xfrm>
                      <a:grpFill/>
                    </p:grpSpPr>
                    <p:grpSp>
                      <p:nvGrpSpPr>
                        <p:cNvPr id="89" name="Group 88"/>
                        <p:cNvGrpSpPr/>
                        <p:nvPr/>
                      </p:nvGrpSpPr>
                      <p:grpSpPr>
                        <a:xfrm>
                          <a:off x="4651073" y="1866559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101" name="Group 100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07" name="Flowchart: Decision 106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08" name="Flowchart: Decision 107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09" name="Flowchart: Decision 108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10" name="Flowchart: Decision 109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02" name="Group 101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103" name="Flowchart: Decision 102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04" name="Flowchart: Decision 103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05" name="Flowchart: Decision 104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06" name="Flowchart: Decision 105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90" name="Group 89"/>
                        <p:cNvGrpSpPr/>
                        <p:nvPr/>
                      </p:nvGrpSpPr>
                      <p:grpSpPr>
                        <a:xfrm>
                          <a:off x="5180464" y="2237067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91" name="Group 90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97" name="Flowchart: Decision 96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98" name="Flowchart: Decision 97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99" name="Flowchart: Decision 98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00" name="Flowchart: Decision 99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92" name="Group 91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93" name="Flowchart: Decision 92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94" name="Flowchart: Decision 93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95" name="Flowchart: Decision 94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96" name="Flowchart: Decision 95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  <p:grpSp>
                    <p:nvGrpSpPr>
                      <p:cNvPr id="66" name="Group 65"/>
                      <p:cNvGrpSpPr/>
                      <p:nvPr/>
                    </p:nvGrpSpPr>
                    <p:grpSpPr>
                      <a:xfrm>
                        <a:off x="5692477" y="1138948"/>
                        <a:ext cx="2016008" cy="1398453"/>
                        <a:chOff x="4651073" y="1866559"/>
                        <a:chExt cx="2016008" cy="1398453"/>
                      </a:xfrm>
                      <a:grpFill/>
                    </p:grpSpPr>
                    <p:grpSp>
                      <p:nvGrpSpPr>
                        <p:cNvPr id="67" name="Group 66"/>
                        <p:cNvGrpSpPr/>
                        <p:nvPr/>
                      </p:nvGrpSpPr>
                      <p:grpSpPr>
                        <a:xfrm>
                          <a:off x="4651073" y="1866559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79" name="Group 78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85" name="Flowchart: Decision 84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86" name="Flowchart: Decision 85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87" name="Flowchart: Decision 86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88" name="Flowchart: Decision 87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80" name="Group 79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81" name="Flowchart: Decision 80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82" name="Flowchart: Decision 81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83" name="Flowchart: Decision 82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84" name="Flowchart: Decision 83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68" name="Group 67"/>
                        <p:cNvGrpSpPr/>
                        <p:nvPr/>
                      </p:nvGrpSpPr>
                      <p:grpSpPr>
                        <a:xfrm>
                          <a:off x="5180464" y="2237067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69" name="Group 68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75" name="Flowchart: Decision 74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6" name="Flowchart: Decision 75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7" name="Flowchart: Decision 76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8" name="Flowchart: Decision 77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70" name="Group 69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71" name="Flowchart: Decision 70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2" name="Flowchart: Decision 71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3" name="Flowchart: Decision 72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74" name="Flowchart: Decision 73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</p:grpSp>
                <p:grpSp>
                  <p:nvGrpSpPr>
                    <p:cNvPr id="18" name="Group 17"/>
                    <p:cNvGrpSpPr/>
                    <p:nvPr/>
                  </p:nvGrpSpPr>
                  <p:grpSpPr>
                    <a:xfrm>
                      <a:off x="5706578" y="1877040"/>
                      <a:ext cx="3057412" cy="2126064"/>
                      <a:chOff x="4651073" y="1138948"/>
                      <a:chExt cx="3057412" cy="2126064"/>
                    </a:xfrm>
                    <a:grpFill/>
                  </p:grpSpPr>
                  <p:grpSp>
                    <p:nvGrpSpPr>
                      <p:cNvPr id="19" name="Group 18"/>
                      <p:cNvGrpSpPr/>
                      <p:nvPr/>
                    </p:nvGrpSpPr>
                    <p:grpSpPr>
                      <a:xfrm>
                        <a:off x="4651073" y="1866559"/>
                        <a:ext cx="2016008" cy="1398453"/>
                        <a:chOff x="4651073" y="1866559"/>
                        <a:chExt cx="2016008" cy="1398453"/>
                      </a:xfrm>
                      <a:grpFill/>
                    </p:grpSpPr>
                    <p:grpSp>
                      <p:nvGrpSpPr>
                        <p:cNvPr id="43" name="Group 42"/>
                        <p:cNvGrpSpPr/>
                        <p:nvPr/>
                      </p:nvGrpSpPr>
                      <p:grpSpPr>
                        <a:xfrm>
                          <a:off x="4651073" y="1866559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55" name="Group 54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61" name="Flowchart: Decision 60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62" name="Flowchart: Decision 61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63" name="Flowchart: Decision 62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64" name="Flowchart: Decision 63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56" name="Group 55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57" name="Flowchart: Decision 56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58" name="Flowchart: Decision 57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59" name="Flowchart: Decision 58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60" name="Flowchart: Decision 59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44" name="Group 43"/>
                        <p:cNvGrpSpPr/>
                        <p:nvPr/>
                      </p:nvGrpSpPr>
                      <p:grpSpPr>
                        <a:xfrm>
                          <a:off x="5180464" y="2237067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45" name="Group 44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51" name="Flowchart: Decision 50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52" name="Flowchart: Decision 51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53" name="Flowchart: Decision 52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54" name="Flowchart: Decision 53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46" name="Group 45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47" name="Flowchart: Decision 46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48" name="Flowchart: Decision 47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49" name="Flowchart: Decision 48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50" name="Flowchart: Decision 49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  <p:grpSp>
                    <p:nvGrpSpPr>
                      <p:cNvPr id="20" name="Group 19"/>
                      <p:cNvGrpSpPr/>
                      <p:nvPr/>
                    </p:nvGrpSpPr>
                    <p:grpSpPr>
                      <a:xfrm>
                        <a:off x="5692477" y="1138948"/>
                        <a:ext cx="2016008" cy="1398453"/>
                        <a:chOff x="4651073" y="1866559"/>
                        <a:chExt cx="2016008" cy="1398453"/>
                      </a:xfrm>
                      <a:grpFill/>
                    </p:grpSpPr>
                    <p:grpSp>
                      <p:nvGrpSpPr>
                        <p:cNvPr id="21" name="Group 20"/>
                        <p:cNvGrpSpPr/>
                        <p:nvPr/>
                      </p:nvGrpSpPr>
                      <p:grpSpPr>
                        <a:xfrm>
                          <a:off x="4651073" y="1866559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33" name="Group 32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39" name="Flowchart: Decision 38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40" name="Flowchart: Decision 39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41" name="Flowchart: Decision 40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42" name="Flowchart: Decision 41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34" name="Group 33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35" name="Flowchart: Decision 34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36" name="Flowchart: Decision 35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37" name="Flowchart: Decision 36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38" name="Flowchart: Decision 37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22" name="Group 21"/>
                        <p:cNvGrpSpPr/>
                        <p:nvPr/>
                      </p:nvGrpSpPr>
                      <p:grpSpPr>
                        <a:xfrm>
                          <a:off x="5180464" y="2237067"/>
                          <a:ext cx="1486617" cy="1027945"/>
                          <a:chOff x="4651073" y="1866559"/>
                          <a:chExt cx="1486617" cy="1027945"/>
                        </a:xfrm>
                        <a:grpFill/>
                      </p:grpSpPr>
                      <p:grpSp>
                        <p:nvGrpSpPr>
                          <p:cNvPr id="23" name="Group 22"/>
                          <p:cNvGrpSpPr/>
                          <p:nvPr/>
                        </p:nvGrpSpPr>
                        <p:grpSpPr>
                          <a:xfrm>
                            <a:off x="4651073" y="2229904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29" name="Flowchart: Decision 28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30" name="Flowchart: Decision 29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31" name="Flowchart: Decision 30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32" name="Flowchart: Decision 31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24" name="Group 23"/>
                          <p:cNvGrpSpPr/>
                          <p:nvPr/>
                        </p:nvGrpSpPr>
                        <p:grpSpPr>
                          <a:xfrm>
                            <a:off x="5174896" y="1866559"/>
                            <a:ext cx="962794" cy="664600"/>
                            <a:chOff x="4651073" y="2229904"/>
                            <a:chExt cx="962794" cy="664600"/>
                          </a:xfrm>
                          <a:grpFill/>
                        </p:grpSpPr>
                        <p:sp>
                          <p:nvSpPr>
                            <p:cNvPr id="25" name="Flowchart: Decision 24"/>
                            <p:cNvSpPr/>
                            <p:nvPr/>
                          </p:nvSpPr>
                          <p:spPr>
                            <a:xfrm>
                              <a:off x="4651073" y="2415335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6" name="Flowchart: Decision 25"/>
                            <p:cNvSpPr/>
                            <p:nvPr/>
                          </p:nvSpPr>
                          <p:spPr>
                            <a:xfrm>
                              <a:off x="4916521" y="2593249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7" name="Flowchart: Decision 26"/>
                            <p:cNvSpPr/>
                            <p:nvPr/>
                          </p:nvSpPr>
                          <p:spPr>
                            <a:xfrm>
                              <a:off x="4911742" y="2229904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8" name="Flowchart: Decision 27"/>
                            <p:cNvSpPr/>
                            <p:nvPr/>
                          </p:nvSpPr>
                          <p:spPr>
                            <a:xfrm>
                              <a:off x="5181243" y="2420446"/>
                              <a:ext cx="432624" cy="301255"/>
                            </a:xfrm>
                            <a:prstGeom prst="flowChartDecision">
                              <a:avLst/>
                            </a:prstGeom>
                            <a:grpFill/>
                            <a:ln w="12700">
                              <a:noFill/>
                              <a:prstDash val="soli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/>
                              <a:endParaRPr lang="en-US" sz="2400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</p:grpSp>
                </p:grpSp>
              </p:grpSp>
            </p:grpSp>
          </p:grpSp>
        </p:grpSp>
      </p:grpSp>
      <p:sp>
        <p:nvSpPr>
          <p:cNvPr id="7" name="RS_Classification_Standard"/>
          <p:cNvSpPr txBox="1"/>
          <p:nvPr/>
        </p:nvSpPr>
        <p:spPr>
          <a:xfrm>
            <a:off x="12038047" y="6289521"/>
            <a:ext cx="153953" cy="212879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vert="horz" wrap="none" lIns="76200" tIns="36830" rIns="76200" bIns="36830" rtlCol="0" anchor="ctr">
            <a:spAutoFit/>
          </a:bodyPr>
          <a:lstStyle/>
          <a:p>
            <a:endParaRPr lang="en-US" sz="900" b="1" kern="900" spc="100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872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smtClean="0"/>
              <a:t>MM/DD/YYYY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Aventura de Pasti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B76AC-E5DF-427C-ABDC-2F4FBD8E4B69}" type="slidenum">
              <a:rPr lang="en-US" smtClean="0"/>
              <a:t>3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99125" y="31459"/>
            <a:ext cx="12019404" cy="6509619"/>
            <a:chOff x="74343" y="23594"/>
            <a:chExt cx="9014553" cy="4882214"/>
          </a:xfrm>
        </p:grpSpPr>
        <p:grpSp>
          <p:nvGrpSpPr>
            <p:cNvPr id="9" name="Group 8"/>
            <p:cNvGrpSpPr/>
            <p:nvPr/>
          </p:nvGrpSpPr>
          <p:grpSpPr>
            <a:xfrm>
              <a:off x="138406" y="104562"/>
              <a:ext cx="8811623" cy="4725419"/>
              <a:chOff x="138406" y="104562"/>
              <a:chExt cx="8811623" cy="4725419"/>
            </a:xfrm>
          </p:grpSpPr>
          <p:sp>
            <p:nvSpPr>
              <p:cNvPr id="317" name="Rectangle 316"/>
              <p:cNvSpPr/>
              <p:nvPr/>
            </p:nvSpPr>
            <p:spPr>
              <a:xfrm>
                <a:off x="138406" y="104562"/>
                <a:ext cx="8811623" cy="4725419"/>
              </a:xfrm>
              <a:prstGeom prst="rect">
                <a:avLst/>
              </a:prstGeom>
              <a:solidFill>
                <a:srgbClr val="71B7EB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318" name="Rectangle 317"/>
              <p:cNvSpPr/>
              <p:nvPr/>
            </p:nvSpPr>
            <p:spPr>
              <a:xfrm>
                <a:off x="411221" y="478882"/>
                <a:ext cx="8211203" cy="4037466"/>
              </a:xfrm>
              <a:prstGeom prst="rect">
                <a:avLst/>
              </a:prstGeom>
              <a:gradFill flip="none" rotWithShape="1">
                <a:gsLst>
                  <a:gs pos="0">
                    <a:srgbClr val="ECF7FD"/>
                  </a:gs>
                  <a:gs pos="50000">
                    <a:srgbClr val="C2E1F6"/>
                  </a:gs>
                  <a:gs pos="100000">
                    <a:srgbClr val="B1D7F4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l="24398" t="29757" r="24399" b="32368"/>
            <a:stretch/>
          </p:blipFill>
          <p:spPr>
            <a:xfrm>
              <a:off x="304800" y="209549"/>
              <a:ext cx="8534400" cy="4419601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74343" y="23594"/>
              <a:ext cx="9014553" cy="4882214"/>
              <a:chOff x="85305" y="267044"/>
              <a:chExt cx="9014553" cy="4882214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85305" y="913164"/>
                <a:ext cx="402600" cy="4183481"/>
                <a:chOff x="85305" y="913164"/>
                <a:chExt cx="402600" cy="4183481"/>
              </a:xfrm>
            </p:grpSpPr>
            <p:grpSp>
              <p:nvGrpSpPr>
                <p:cNvPr id="275" name="Group 274"/>
                <p:cNvGrpSpPr/>
                <p:nvPr/>
              </p:nvGrpSpPr>
              <p:grpSpPr>
                <a:xfrm>
                  <a:off x="89508" y="3951419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312" name="Freeform 311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13" name="Freeform 312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14" name="Oval 313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15" name="Oval 314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16" name="Oval 315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276" name="Group 275"/>
                <p:cNvGrpSpPr/>
                <p:nvPr/>
              </p:nvGrpSpPr>
              <p:grpSpPr>
                <a:xfrm>
                  <a:off x="91976" y="3364988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307" name="Freeform 306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08" name="Freeform 307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09" name="Oval 308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10" name="Oval 309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11" name="Oval 310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277" name="Group 276"/>
                <p:cNvGrpSpPr/>
                <p:nvPr/>
              </p:nvGrpSpPr>
              <p:grpSpPr>
                <a:xfrm>
                  <a:off x="92969" y="913164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302" name="Freeform 301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03" name="Freeform 302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04" name="Oval 303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05" name="Oval 304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06" name="Oval 305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278" name="Group 277"/>
                <p:cNvGrpSpPr/>
                <p:nvPr/>
              </p:nvGrpSpPr>
              <p:grpSpPr>
                <a:xfrm>
                  <a:off x="91976" y="2747362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297" name="Freeform 296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6">
                      <a:duotone>
                        <a:schemeClr val="accent5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98" name="Freeform 297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99" name="Oval 298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00" name="Oval 299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01" name="Oval 300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279" name="Group 278"/>
                <p:cNvGrpSpPr/>
                <p:nvPr/>
              </p:nvGrpSpPr>
              <p:grpSpPr>
                <a:xfrm>
                  <a:off x="85305" y="2111491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292" name="Freeform 291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7" cstate="print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93" name="Freeform 292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94" name="Oval 293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95" name="Oval 294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96" name="Oval 295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280" name="Group 279"/>
                <p:cNvGrpSpPr/>
                <p:nvPr/>
              </p:nvGrpSpPr>
              <p:grpSpPr>
                <a:xfrm>
                  <a:off x="93881" y="4563427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287" name="Freeform 286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7" cstate="print">
                      <a:duotone>
                        <a:schemeClr val="accent6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88" name="Freeform 287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89" name="Oval 288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90" name="Oval 289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91" name="Oval 290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281" name="Group 280"/>
                <p:cNvGrpSpPr/>
                <p:nvPr/>
              </p:nvGrpSpPr>
              <p:grpSpPr>
                <a:xfrm>
                  <a:off x="92969" y="1528287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282" name="Freeform 281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8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83" name="Freeform 282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84" name="Oval 283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85" name="Oval 284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86" name="Oval 285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</p:grpSp>
          <p:grpSp>
            <p:nvGrpSpPr>
              <p:cNvPr id="13" name="Group 12"/>
              <p:cNvGrpSpPr/>
              <p:nvPr/>
            </p:nvGrpSpPr>
            <p:grpSpPr>
              <a:xfrm>
                <a:off x="592775" y="4562337"/>
                <a:ext cx="7901416" cy="586921"/>
                <a:chOff x="771874" y="3347914"/>
                <a:chExt cx="7901416" cy="586921"/>
              </a:xfrm>
            </p:grpSpPr>
            <p:grpSp>
              <p:nvGrpSpPr>
                <p:cNvPr id="173" name="Group 172"/>
                <p:cNvGrpSpPr/>
                <p:nvPr/>
              </p:nvGrpSpPr>
              <p:grpSpPr>
                <a:xfrm>
                  <a:off x="4987089" y="3378037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270" name="Freeform 269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9" cstate="print">
                      <a:duotone>
                        <a:prstClr val="black"/>
                        <a:schemeClr val="accent6">
                          <a:tint val="45000"/>
                          <a:satMod val="400000"/>
                        </a:scheme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71" name="Freeform 270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72" name="Oval 271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73" name="Oval 272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74" name="Oval 273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174" name="Group 173"/>
                <p:cNvGrpSpPr/>
                <p:nvPr/>
              </p:nvGrpSpPr>
              <p:grpSpPr>
                <a:xfrm>
                  <a:off x="1666338" y="3361078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265" name="Freeform 264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66" name="Freeform 265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67" name="Oval 266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68" name="Oval 267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69" name="Oval 268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175" name="Group 174"/>
                <p:cNvGrpSpPr/>
                <p:nvPr/>
              </p:nvGrpSpPr>
              <p:grpSpPr>
                <a:xfrm>
                  <a:off x="4535613" y="3390151"/>
                  <a:ext cx="379059" cy="512966"/>
                  <a:chOff x="762000" y="1662233"/>
                  <a:chExt cx="759597" cy="1027934"/>
                </a:xfrm>
              </p:grpSpPr>
              <p:sp>
                <p:nvSpPr>
                  <p:cNvPr id="260" name="Freeform 259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61" name="Freeform 260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62" name="Oval 261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63" name="Oval 262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64" name="Oval 263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176" name="Group 175"/>
                <p:cNvGrpSpPr/>
                <p:nvPr/>
              </p:nvGrpSpPr>
              <p:grpSpPr>
                <a:xfrm>
                  <a:off x="771874" y="3361078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255" name="Freeform 254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6">
                      <a:duotone>
                        <a:schemeClr val="accent3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56" name="Freeform 255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57" name="Oval 256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58" name="Oval 257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59" name="Oval 258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177" name="Group 176"/>
                <p:cNvGrpSpPr/>
                <p:nvPr/>
              </p:nvGrpSpPr>
              <p:grpSpPr>
                <a:xfrm>
                  <a:off x="1245982" y="3361078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250" name="Freeform 249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4" cstate="print">
                      <a:duotone>
                        <a:prstClr val="black"/>
                        <a:schemeClr val="accent2">
                          <a:tint val="45000"/>
                          <a:satMod val="400000"/>
                        </a:scheme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51" name="Freeform 250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52" name="Oval 251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53" name="Oval 252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54" name="Oval 253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178" name="Group 177"/>
                <p:cNvGrpSpPr/>
                <p:nvPr/>
              </p:nvGrpSpPr>
              <p:grpSpPr>
                <a:xfrm>
                  <a:off x="2173817" y="3361083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245" name="Freeform 244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46" name="Freeform 245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47" name="Oval 246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48" name="Oval 247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49" name="Oval 248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179" name="Group 178"/>
                <p:cNvGrpSpPr/>
                <p:nvPr/>
              </p:nvGrpSpPr>
              <p:grpSpPr>
                <a:xfrm>
                  <a:off x="3572858" y="3361088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240" name="Freeform 239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41" name="Freeform 240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42" name="Oval 241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43" name="Oval 242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44" name="Oval 243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180" name="Group 179"/>
                <p:cNvGrpSpPr/>
                <p:nvPr/>
              </p:nvGrpSpPr>
              <p:grpSpPr>
                <a:xfrm>
                  <a:off x="3076811" y="3401617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235" name="Freeform 234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6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36" name="Freeform 235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37" name="Oval 236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38" name="Oval 237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39" name="Oval 238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181" name="Group 180"/>
                <p:cNvGrpSpPr/>
                <p:nvPr/>
              </p:nvGrpSpPr>
              <p:grpSpPr>
                <a:xfrm>
                  <a:off x="2610371" y="3378439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230" name="Freeform 229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11">
                      <a:extLst>
                        <a:ext uri="{BEBA8EAE-BF5A-486C-A8C5-ECC9F3942E4B}">
                          <a14:imgProps xmlns:a14="http://schemas.microsoft.com/office/drawing/2010/main">
                            <a14:imgLayer r:embed="rId12">
                              <a14:imgEffect>
                                <a14:saturation sat="33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31" name="Freeform 230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32" name="Oval 231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33" name="Oval 232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34" name="Oval 233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182" name="Group 181"/>
                <p:cNvGrpSpPr/>
                <p:nvPr/>
              </p:nvGrpSpPr>
              <p:grpSpPr>
                <a:xfrm>
                  <a:off x="4058077" y="3378037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225" name="Freeform 224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8">
                      <a:duotone>
                        <a:prstClr val="black"/>
                        <a:schemeClr val="accent5">
                          <a:tint val="45000"/>
                          <a:satMod val="400000"/>
                        </a:scheme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26" name="Freeform 225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27" name="Oval 226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28" name="Oval 227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29" name="Oval 228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183" name="Group 182"/>
                <p:cNvGrpSpPr/>
                <p:nvPr/>
              </p:nvGrpSpPr>
              <p:grpSpPr>
                <a:xfrm>
                  <a:off x="6887765" y="3347914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220" name="Freeform 219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21" name="Freeform 220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22" name="Oval 221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23" name="Oval 222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24" name="Oval 223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184" name="Group 183"/>
                <p:cNvGrpSpPr/>
                <p:nvPr/>
              </p:nvGrpSpPr>
              <p:grpSpPr>
                <a:xfrm>
                  <a:off x="5931599" y="3355621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215" name="Freeform 214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6">
                      <a:duotone>
                        <a:schemeClr val="accent3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16" name="Freeform 215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17" name="Oval 216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18" name="Oval 217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19" name="Oval 218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185" name="Group 184"/>
                <p:cNvGrpSpPr/>
                <p:nvPr/>
              </p:nvGrpSpPr>
              <p:grpSpPr>
                <a:xfrm>
                  <a:off x="6405707" y="3355621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210" name="Freeform 209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4" cstate="print">
                      <a:duotone>
                        <a:prstClr val="black"/>
                        <a:schemeClr val="accent2">
                          <a:tint val="45000"/>
                          <a:satMod val="400000"/>
                        </a:scheme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11" name="Freeform 210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12" name="Oval 211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13" name="Oval 212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14" name="Oval 213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186" name="Group 185"/>
                <p:cNvGrpSpPr/>
                <p:nvPr/>
              </p:nvGrpSpPr>
              <p:grpSpPr>
                <a:xfrm>
                  <a:off x="5465383" y="3374202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205" name="Freeform 204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7" cstate="print">
                      <a:duotone>
                        <a:schemeClr val="accent6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06" name="Freeform 205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07" name="Oval 206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08" name="Oval 207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09" name="Oval 208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187" name="Group 186"/>
                <p:cNvGrpSpPr/>
                <p:nvPr/>
              </p:nvGrpSpPr>
              <p:grpSpPr>
                <a:xfrm>
                  <a:off x="7322514" y="3363722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200" name="Freeform 199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01" name="Freeform 200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02" name="Oval 201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03" name="Oval 202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04" name="Oval 203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188" name="Group 187"/>
                <p:cNvGrpSpPr/>
                <p:nvPr/>
              </p:nvGrpSpPr>
              <p:grpSpPr>
                <a:xfrm>
                  <a:off x="8279266" y="3355626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195" name="Freeform 194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6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96" name="Freeform 195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97" name="Oval 196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98" name="Oval 197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99" name="Oval 198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189" name="Group 188"/>
                <p:cNvGrpSpPr/>
                <p:nvPr/>
              </p:nvGrpSpPr>
              <p:grpSpPr>
                <a:xfrm>
                  <a:off x="7770096" y="3372982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190" name="Freeform 189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11">
                      <a:extLst>
                        <a:ext uri="{BEBA8EAE-BF5A-486C-A8C5-ECC9F3942E4B}">
                          <a14:imgProps xmlns:a14="http://schemas.microsoft.com/office/drawing/2010/main">
                            <a14:imgLayer r:embed="rId12">
                              <a14:imgEffect>
                                <a14:saturation sat="33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91" name="Freeform 190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92" name="Oval 191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93" name="Oval 192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94" name="Oval 193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</p:grpSp>
          <p:grpSp>
            <p:nvGrpSpPr>
              <p:cNvPr id="14" name="Group 13"/>
              <p:cNvGrpSpPr/>
              <p:nvPr/>
            </p:nvGrpSpPr>
            <p:grpSpPr>
              <a:xfrm>
                <a:off x="8570065" y="841908"/>
                <a:ext cx="529793" cy="4231523"/>
                <a:chOff x="8570065" y="841908"/>
                <a:chExt cx="529793" cy="4231523"/>
              </a:xfrm>
            </p:grpSpPr>
            <p:sp>
              <p:nvSpPr>
                <p:cNvPr id="130" name="Slide Number Placeholder 5"/>
                <p:cNvSpPr txBox="1">
                  <a:spLocks/>
                </p:cNvSpPr>
                <p:nvPr/>
              </p:nvSpPr>
              <p:spPr>
                <a:xfrm>
                  <a:off x="8847858" y="4788744"/>
                  <a:ext cx="252000" cy="135000"/>
                </a:xfrm>
                <a:prstGeom prst="rect">
                  <a:avLst/>
                </a:prstGeom>
              </p:spPr>
              <p:txBody>
                <a:bodyPr vert="horz" wrap="none" lIns="0" tIns="0" rIns="0" bIns="0" rtlCol="0" anchor="t" anchorCtr="0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lang="en-US" sz="1000" kern="1200" smtClean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fld id="{57CB76AC-E5DF-427C-ABDC-2F4FBD8E4B69}" type="slidenum">
                    <a:rPr lang="en-US" sz="1333"/>
                    <a:pPr/>
                    <a:t>3</a:t>
                  </a:fld>
                  <a:endParaRPr lang="en-US" sz="1333"/>
                </a:p>
              </p:txBody>
            </p:sp>
            <p:grpSp>
              <p:nvGrpSpPr>
                <p:cNvPr id="131" name="Group 130"/>
                <p:cNvGrpSpPr/>
                <p:nvPr/>
              </p:nvGrpSpPr>
              <p:grpSpPr>
                <a:xfrm>
                  <a:off x="8577366" y="3951424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168" name="Freeform 167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69" name="Freeform 168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70" name="Oval 169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71" name="Oval 170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72" name="Oval 171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132" name="Group 131"/>
                <p:cNvGrpSpPr/>
                <p:nvPr/>
              </p:nvGrpSpPr>
              <p:grpSpPr>
                <a:xfrm>
                  <a:off x="8579834" y="3304441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163" name="Freeform 162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64" name="Freeform 163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65" name="Oval 164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66" name="Oval 165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67" name="Oval 166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133" name="Group 132"/>
                <p:cNvGrpSpPr/>
                <p:nvPr/>
              </p:nvGrpSpPr>
              <p:grpSpPr>
                <a:xfrm>
                  <a:off x="8580827" y="841908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158" name="Freeform 157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59" name="Freeform 158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60" name="Oval 159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61" name="Oval 160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62" name="Oval 161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134" name="Group 133"/>
                <p:cNvGrpSpPr/>
                <p:nvPr/>
              </p:nvGrpSpPr>
              <p:grpSpPr>
                <a:xfrm>
                  <a:off x="8570065" y="2676106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153" name="Freeform 152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6">
                      <a:duotone>
                        <a:schemeClr val="accent5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54" name="Freeform 153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55" name="Oval 154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56" name="Oval 155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57" name="Oval 156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135" name="Group 134"/>
                <p:cNvGrpSpPr/>
                <p:nvPr/>
              </p:nvGrpSpPr>
              <p:grpSpPr>
                <a:xfrm>
                  <a:off x="8573163" y="2094202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148" name="Freeform 147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7" cstate="print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49" name="Freeform 148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50" name="Oval 149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51" name="Oval 150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52" name="Oval 151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136" name="Group 135"/>
                <p:cNvGrpSpPr/>
                <p:nvPr/>
              </p:nvGrpSpPr>
              <p:grpSpPr>
                <a:xfrm>
                  <a:off x="8581739" y="4540213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143" name="Freeform 142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7" cstate="print">
                      <a:duotone>
                        <a:schemeClr val="accent6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44" name="Freeform 143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45" name="Oval 144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46" name="Oval 145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47" name="Oval 146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137" name="Group 136"/>
                <p:cNvGrpSpPr/>
                <p:nvPr/>
              </p:nvGrpSpPr>
              <p:grpSpPr>
                <a:xfrm>
                  <a:off x="8580827" y="1457031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138" name="Freeform 137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8">
                      <a:lum bright="70000" contrast="-7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39" name="Freeform 138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40" name="Oval 139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41" name="Oval 140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42" name="Oval 141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</p:grpSp>
          <p:grpSp>
            <p:nvGrpSpPr>
              <p:cNvPr id="15" name="Group 14"/>
              <p:cNvGrpSpPr/>
              <p:nvPr/>
            </p:nvGrpSpPr>
            <p:grpSpPr>
              <a:xfrm>
                <a:off x="96179" y="267044"/>
                <a:ext cx="8895366" cy="610131"/>
                <a:chOff x="96179" y="267044"/>
                <a:chExt cx="8895366" cy="610131"/>
              </a:xfrm>
            </p:grpSpPr>
            <p:grpSp>
              <p:nvGrpSpPr>
                <p:cNvPr id="16" name="Group 15"/>
                <p:cNvGrpSpPr/>
                <p:nvPr/>
              </p:nvGrpSpPr>
              <p:grpSpPr>
                <a:xfrm>
                  <a:off x="1058666" y="309830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125" name="Freeform 124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26" name="Freeform 125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27" name="Oval 126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28" name="Oval 127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29" name="Oval 128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17" name="Group 16"/>
                <p:cNvGrpSpPr/>
                <p:nvPr/>
              </p:nvGrpSpPr>
              <p:grpSpPr>
                <a:xfrm>
                  <a:off x="562619" y="309825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120" name="Freeform 119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6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21" name="Freeform 120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22" name="Oval 121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23" name="Oval 122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24" name="Oval 123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18" name="Group 17"/>
                <p:cNvGrpSpPr/>
                <p:nvPr/>
              </p:nvGrpSpPr>
              <p:grpSpPr>
                <a:xfrm>
                  <a:off x="96179" y="327181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115" name="Freeform 114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11">
                      <a:extLst>
                        <a:ext uri="{BEBA8EAE-BF5A-486C-A8C5-ECC9F3942E4B}">
                          <a14:imgProps xmlns:a14="http://schemas.microsoft.com/office/drawing/2010/main">
                            <a14:imgLayer r:embed="rId12">
                              <a14:imgEffect>
                                <a14:saturation sat="33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16" name="Freeform 115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17" name="Oval 116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18" name="Oval 117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19" name="Oval 118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19" name="Group 18"/>
                <p:cNvGrpSpPr/>
                <p:nvPr/>
              </p:nvGrpSpPr>
              <p:grpSpPr>
                <a:xfrm>
                  <a:off x="1543885" y="326779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110" name="Freeform 109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8">
                      <a:duotone>
                        <a:prstClr val="black"/>
                        <a:schemeClr val="accent5">
                          <a:tint val="45000"/>
                          <a:satMod val="400000"/>
                        </a:scheme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11" name="Freeform 110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12" name="Oval 111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13" name="Oval 112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14" name="Oval 113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20" name="Group 19"/>
                <p:cNvGrpSpPr/>
                <p:nvPr/>
              </p:nvGrpSpPr>
              <p:grpSpPr>
                <a:xfrm>
                  <a:off x="3448235" y="302699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105" name="Freeform 104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9" cstate="print">
                      <a:duotone>
                        <a:prstClr val="black"/>
                        <a:schemeClr val="accent6">
                          <a:tint val="45000"/>
                          <a:satMod val="400000"/>
                        </a:scheme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06" name="Freeform 105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07" name="Oval 106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08" name="Oval 107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09" name="Oval 108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21" name="Group 20"/>
                <p:cNvGrpSpPr/>
                <p:nvPr/>
              </p:nvGrpSpPr>
              <p:grpSpPr>
                <a:xfrm>
                  <a:off x="2996759" y="314813"/>
                  <a:ext cx="379059" cy="512966"/>
                  <a:chOff x="762000" y="1662233"/>
                  <a:chExt cx="759597" cy="1027934"/>
                </a:xfrm>
              </p:grpSpPr>
              <p:sp>
                <p:nvSpPr>
                  <p:cNvPr id="100" name="Freeform 99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01" name="Freeform 100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02" name="Oval 101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03" name="Oval 102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04" name="Oval 103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22" name="Group 21"/>
                <p:cNvGrpSpPr/>
                <p:nvPr/>
              </p:nvGrpSpPr>
              <p:grpSpPr>
                <a:xfrm>
                  <a:off x="2034004" y="285750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95" name="Freeform 94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96" name="Freeform 95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97" name="Oval 96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98" name="Oval 97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99" name="Oval 98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23" name="Group 22"/>
                <p:cNvGrpSpPr/>
                <p:nvPr/>
              </p:nvGrpSpPr>
              <p:grpSpPr>
                <a:xfrm>
                  <a:off x="2519223" y="302699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90" name="Freeform 89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8">
                      <a:duotone>
                        <a:prstClr val="black"/>
                        <a:schemeClr val="accent5">
                          <a:tint val="45000"/>
                          <a:satMod val="400000"/>
                        </a:scheme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91" name="Freeform 90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92" name="Oval 91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93" name="Oval 92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94" name="Oval 93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24" name="Group 23"/>
                <p:cNvGrpSpPr/>
                <p:nvPr/>
              </p:nvGrpSpPr>
              <p:grpSpPr>
                <a:xfrm>
                  <a:off x="6743201" y="321322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85" name="Freeform 84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9" cstate="print">
                      <a:duotone>
                        <a:prstClr val="black"/>
                        <a:schemeClr val="accent6">
                          <a:tint val="45000"/>
                          <a:satMod val="400000"/>
                        </a:scheme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86" name="Freeform 85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87" name="Oval 86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88" name="Oval 87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89" name="Oval 88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25" name="Group 24"/>
                <p:cNvGrpSpPr/>
                <p:nvPr/>
              </p:nvGrpSpPr>
              <p:grpSpPr>
                <a:xfrm>
                  <a:off x="6291725" y="333436"/>
                  <a:ext cx="379059" cy="512966"/>
                  <a:chOff x="762000" y="1662233"/>
                  <a:chExt cx="759597" cy="1027934"/>
                </a:xfrm>
              </p:grpSpPr>
              <p:sp>
                <p:nvSpPr>
                  <p:cNvPr id="80" name="Freeform 79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81" name="Freeform 80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82" name="Oval 81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83" name="Oval 82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84" name="Oval 83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26" name="Group 25"/>
                <p:cNvGrpSpPr/>
                <p:nvPr/>
              </p:nvGrpSpPr>
              <p:grpSpPr>
                <a:xfrm>
                  <a:off x="3929929" y="304368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75" name="Freeform 74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76" name="Freeform 75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77" name="Oval 76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78" name="Oval 77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79" name="Oval 78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5328970" y="304373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70" name="Freeform 69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71" name="Freeform 70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72" name="Oval 71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73" name="Oval 72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74" name="Oval 73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28" name="Group 27"/>
                <p:cNvGrpSpPr/>
                <p:nvPr/>
              </p:nvGrpSpPr>
              <p:grpSpPr>
                <a:xfrm>
                  <a:off x="4832923" y="304368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65" name="Freeform 64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6"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66" name="Freeform 65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67" name="Oval 66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68" name="Oval 67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69" name="Oval 68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29" name="Group 28"/>
                <p:cNvGrpSpPr/>
                <p:nvPr/>
              </p:nvGrpSpPr>
              <p:grpSpPr>
                <a:xfrm>
                  <a:off x="4366483" y="321724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60" name="Freeform 59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11">
                      <a:extLst>
                        <a:ext uri="{BEBA8EAE-BF5A-486C-A8C5-ECC9F3942E4B}">
                          <a14:imgProps xmlns:a14="http://schemas.microsoft.com/office/drawing/2010/main">
                            <a14:imgLayer r:embed="rId12">
                              <a14:imgEffect>
                                <a14:saturation sat="33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61" name="Freeform 60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62" name="Oval 61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63" name="Oval 62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64" name="Oval 63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30" name="Group 29"/>
                <p:cNvGrpSpPr/>
                <p:nvPr/>
              </p:nvGrpSpPr>
              <p:grpSpPr>
                <a:xfrm>
                  <a:off x="5814189" y="321322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55" name="Freeform 54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8">
                      <a:duotone>
                        <a:prstClr val="black"/>
                        <a:schemeClr val="accent5">
                          <a:tint val="45000"/>
                          <a:satMod val="400000"/>
                        </a:scheme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56" name="Freeform 55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57" name="Oval 56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58" name="Oval 57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59" name="Oval 58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31" name="Group 30"/>
                <p:cNvGrpSpPr/>
                <p:nvPr/>
              </p:nvGrpSpPr>
              <p:grpSpPr>
                <a:xfrm>
                  <a:off x="7687711" y="298906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50" name="Freeform 49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6">
                      <a:duotone>
                        <a:schemeClr val="accent3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51" name="Freeform 50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52" name="Oval 51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53" name="Oval 52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54" name="Oval 53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32" name="Group 31"/>
                <p:cNvGrpSpPr/>
                <p:nvPr/>
              </p:nvGrpSpPr>
              <p:grpSpPr>
                <a:xfrm>
                  <a:off x="8161819" y="298906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45" name="Freeform 44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4" cstate="print">
                      <a:duotone>
                        <a:prstClr val="black"/>
                        <a:schemeClr val="accent2">
                          <a:tint val="45000"/>
                          <a:satMod val="400000"/>
                        </a:scheme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46" name="Freeform 45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47" name="Oval 46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48" name="Oval 47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49" name="Oval 48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33" name="Group 32"/>
                <p:cNvGrpSpPr/>
                <p:nvPr/>
              </p:nvGrpSpPr>
              <p:grpSpPr>
                <a:xfrm>
                  <a:off x="7212779" y="343957"/>
                  <a:ext cx="394024" cy="533218"/>
                  <a:chOff x="762000" y="1662233"/>
                  <a:chExt cx="759597" cy="1027934"/>
                </a:xfrm>
              </p:grpSpPr>
              <p:sp>
                <p:nvSpPr>
                  <p:cNvPr id="40" name="Freeform 39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7" cstate="print">
                      <a:duotone>
                        <a:schemeClr val="accent6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41" name="Freeform 40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43" name="Oval 42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44" name="Oval 43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  <p:grpSp>
              <p:nvGrpSpPr>
                <p:cNvPr id="34" name="Group 33"/>
                <p:cNvGrpSpPr/>
                <p:nvPr/>
              </p:nvGrpSpPr>
              <p:grpSpPr>
                <a:xfrm>
                  <a:off x="8612486" y="267044"/>
                  <a:ext cx="379059" cy="512966"/>
                  <a:chOff x="762000" y="1662233"/>
                  <a:chExt cx="759597" cy="1027934"/>
                </a:xfrm>
              </p:grpSpPr>
              <p:sp>
                <p:nvSpPr>
                  <p:cNvPr id="35" name="Freeform 34"/>
                  <p:cNvSpPr>
                    <a:spLocks noChangeAspect="1"/>
                  </p:cNvSpPr>
                  <p:nvPr/>
                </p:nvSpPr>
                <p:spPr>
                  <a:xfrm>
                    <a:off x="762000" y="1662233"/>
                    <a:ext cx="759597" cy="1027934"/>
                  </a:xfrm>
                  <a:custGeom>
                    <a:avLst/>
                    <a:gdLst>
                      <a:gd name="connsiteX0" fmla="*/ 1722489 w 3487579"/>
                      <a:gd name="connsiteY0" fmla="*/ 1 h 4713773"/>
                      <a:gd name="connsiteX1" fmla="*/ 14 w 3487579"/>
                      <a:gd name="connsiteY1" fmla="*/ 2920410 h 4713773"/>
                      <a:gd name="connsiteX2" fmla="*/ 1694135 w 3487579"/>
                      <a:gd name="connsiteY2" fmla="*/ 4713769 h 4713773"/>
                      <a:gd name="connsiteX3" fmla="*/ 3487493 w 3487579"/>
                      <a:gd name="connsiteY3" fmla="*/ 2934587 h 4713773"/>
                      <a:gd name="connsiteX4" fmla="*/ 1722489 w 3487579"/>
                      <a:gd name="connsiteY4" fmla="*/ 1 h 4713773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2489 w 3487513"/>
                      <a:gd name="connsiteY0" fmla="*/ 1 h 4720861"/>
                      <a:gd name="connsiteX1" fmla="*/ 14 w 3487513"/>
                      <a:gd name="connsiteY1" fmla="*/ 2927498 h 4720861"/>
                      <a:gd name="connsiteX2" fmla="*/ 1694135 w 3487513"/>
                      <a:gd name="connsiteY2" fmla="*/ 4720857 h 4720861"/>
                      <a:gd name="connsiteX3" fmla="*/ 3487493 w 3487513"/>
                      <a:gd name="connsiteY3" fmla="*/ 2941675 h 4720861"/>
                      <a:gd name="connsiteX4" fmla="*/ 1722489 w 3487513"/>
                      <a:gd name="connsiteY4" fmla="*/ 1 h 4720861"/>
                      <a:gd name="connsiteX0" fmla="*/ 1722489 w 3487507"/>
                      <a:gd name="connsiteY0" fmla="*/ 1 h 4720861"/>
                      <a:gd name="connsiteX1" fmla="*/ 14 w 3487507"/>
                      <a:gd name="connsiteY1" fmla="*/ 2927498 h 4720861"/>
                      <a:gd name="connsiteX2" fmla="*/ 1694135 w 3487507"/>
                      <a:gd name="connsiteY2" fmla="*/ 4720857 h 4720861"/>
                      <a:gd name="connsiteX3" fmla="*/ 3487493 w 3487507"/>
                      <a:gd name="connsiteY3" fmla="*/ 2941675 h 4720861"/>
                      <a:gd name="connsiteX4" fmla="*/ 1722489 w 3487507"/>
                      <a:gd name="connsiteY4" fmla="*/ 1 h 4720861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8085"/>
                      <a:gd name="connsiteY0" fmla="*/ 2 h 4720862"/>
                      <a:gd name="connsiteX1" fmla="*/ 592 w 3488085"/>
                      <a:gd name="connsiteY1" fmla="*/ 2927499 h 4720862"/>
                      <a:gd name="connsiteX2" fmla="*/ 1694713 w 3488085"/>
                      <a:gd name="connsiteY2" fmla="*/ 4720858 h 4720862"/>
                      <a:gd name="connsiteX3" fmla="*/ 3488071 w 3488085"/>
                      <a:gd name="connsiteY3" fmla="*/ 2941676 h 4720862"/>
                      <a:gd name="connsiteX4" fmla="*/ 1723067 w 3488085"/>
                      <a:gd name="connsiteY4" fmla="*/ 2 h 4720862"/>
                      <a:gd name="connsiteX0" fmla="*/ 1723067 w 3489393"/>
                      <a:gd name="connsiteY0" fmla="*/ 2 h 4720868"/>
                      <a:gd name="connsiteX1" fmla="*/ 592 w 3489393"/>
                      <a:gd name="connsiteY1" fmla="*/ 2927499 h 4720868"/>
                      <a:gd name="connsiteX2" fmla="*/ 1694713 w 3489393"/>
                      <a:gd name="connsiteY2" fmla="*/ 4720858 h 4720868"/>
                      <a:gd name="connsiteX3" fmla="*/ 3488071 w 3489393"/>
                      <a:gd name="connsiteY3" fmla="*/ 2941676 h 4720868"/>
                      <a:gd name="connsiteX4" fmla="*/ 1723067 w 3489393"/>
                      <a:gd name="connsiteY4" fmla="*/ 2 h 4720868"/>
                      <a:gd name="connsiteX0" fmla="*/ 1723067 w 3488483"/>
                      <a:gd name="connsiteY0" fmla="*/ 2 h 4720872"/>
                      <a:gd name="connsiteX1" fmla="*/ 592 w 3488483"/>
                      <a:gd name="connsiteY1" fmla="*/ 2927499 h 4720872"/>
                      <a:gd name="connsiteX2" fmla="*/ 1694713 w 3488483"/>
                      <a:gd name="connsiteY2" fmla="*/ 4720858 h 4720872"/>
                      <a:gd name="connsiteX3" fmla="*/ 3488071 w 3488483"/>
                      <a:gd name="connsiteY3" fmla="*/ 2941676 h 4720872"/>
                      <a:gd name="connsiteX4" fmla="*/ 1723067 w 3488483"/>
                      <a:gd name="connsiteY4" fmla="*/ 2 h 4720872"/>
                      <a:gd name="connsiteX0" fmla="*/ 1723104 w 3488545"/>
                      <a:gd name="connsiteY0" fmla="*/ 45 h 4720915"/>
                      <a:gd name="connsiteX1" fmla="*/ 629 w 3488545"/>
                      <a:gd name="connsiteY1" fmla="*/ 2927542 h 4720915"/>
                      <a:gd name="connsiteX2" fmla="*/ 1694750 w 3488545"/>
                      <a:gd name="connsiteY2" fmla="*/ 4720901 h 4720915"/>
                      <a:gd name="connsiteX3" fmla="*/ 3488108 w 3488545"/>
                      <a:gd name="connsiteY3" fmla="*/ 2941719 h 4720915"/>
                      <a:gd name="connsiteX4" fmla="*/ 1723104 w 3488545"/>
                      <a:gd name="connsiteY4" fmla="*/ 45 h 4720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88545" h="4720915">
                        <a:moveTo>
                          <a:pt x="1723104" y="45"/>
                        </a:moveTo>
                        <a:cubicBezTo>
                          <a:pt x="1070974" y="-9406"/>
                          <a:pt x="-30087" y="1467338"/>
                          <a:pt x="629" y="2927542"/>
                        </a:cubicBezTo>
                        <a:cubicBezTo>
                          <a:pt x="31345" y="4387746"/>
                          <a:pt x="1113503" y="4718538"/>
                          <a:pt x="1694750" y="4720901"/>
                        </a:cubicBezTo>
                        <a:cubicBezTo>
                          <a:pt x="2275997" y="4723264"/>
                          <a:pt x="3462117" y="4430277"/>
                          <a:pt x="3488108" y="2941719"/>
                        </a:cubicBezTo>
                        <a:cubicBezTo>
                          <a:pt x="3514099" y="1453161"/>
                          <a:pt x="2375234" y="9496"/>
                          <a:pt x="1723104" y="45"/>
                        </a:cubicBezTo>
                        <a:close/>
                      </a:path>
                    </a:pathLst>
                  </a:custGeom>
                  <a:blipFill dpi="0" rotWithShape="1"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6" name="Freeform 35"/>
                  <p:cNvSpPr>
                    <a:spLocks noChangeAspect="1"/>
                  </p:cNvSpPr>
                  <p:nvPr/>
                </p:nvSpPr>
                <p:spPr>
                  <a:xfrm>
                    <a:off x="1066800" y="1662243"/>
                    <a:ext cx="448826" cy="1027924"/>
                  </a:xfrm>
                  <a:custGeom>
                    <a:avLst/>
                    <a:gdLst>
                      <a:gd name="connsiteX0" fmla="*/ 64418 w 448826"/>
                      <a:gd name="connsiteY0" fmla="*/ 0 h 1027924"/>
                      <a:gd name="connsiteX1" fmla="*/ 448731 w 448826"/>
                      <a:gd name="connsiteY1" fmla="*/ 640521 h 1027924"/>
                      <a:gd name="connsiteX2" fmla="*/ 58245 w 448826"/>
                      <a:gd name="connsiteY2" fmla="*/ 1027921 h 1027924"/>
                      <a:gd name="connsiteX3" fmla="*/ 6332 w 448826"/>
                      <a:gd name="connsiteY3" fmla="*/ 1024035 h 1027924"/>
                      <a:gd name="connsiteX4" fmla="*/ 0 w 448826"/>
                      <a:gd name="connsiteY4" fmla="*/ 1022660 h 1027924"/>
                      <a:gd name="connsiteX5" fmla="*/ 5180 w 448826"/>
                      <a:gd name="connsiteY5" fmla="*/ 1023048 h 1027924"/>
                      <a:gd name="connsiteX6" fmla="*/ 392424 w 448826"/>
                      <a:gd name="connsiteY6" fmla="*/ 638866 h 1027924"/>
                      <a:gd name="connsiteX7" fmla="*/ 68339 w 448826"/>
                      <a:gd name="connsiteY7" fmla="*/ 18360 h 1027924"/>
                      <a:gd name="connsiteX8" fmla="*/ 29605 w 448826"/>
                      <a:gd name="connsiteY8" fmla="*/ 8380 h 102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8826" h="1027924">
                        <a:moveTo>
                          <a:pt x="64418" y="0"/>
                        </a:moveTo>
                        <a:cubicBezTo>
                          <a:pt x="206413" y="2058"/>
                          <a:pt x="454390" y="316402"/>
                          <a:pt x="448731" y="640521"/>
                        </a:cubicBezTo>
                        <a:cubicBezTo>
                          <a:pt x="443072" y="964641"/>
                          <a:pt x="184806" y="1028436"/>
                          <a:pt x="58245" y="1027921"/>
                        </a:cubicBezTo>
                        <a:cubicBezTo>
                          <a:pt x="42424" y="1027857"/>
                          <a:pt x="24900" y="1026675"/>
                          <a:pt x="6332" y="1024035"/>
                        </a:cubicBezTo>
                        <a:lnTo>
                          <a:pt x="0" y="1022660"/>
                        </a:lnTo>
                        <a:lnTo>
                          <a:pt x="5180" y="1023048"/>
                        </a:lnTo>
                        <a:cubicBezTo>
                          <a:pt x="130690" y="1023558"/>
                          <a:pt x="386812" y="960293"/>
                          <a:pt x="392424" y="638866"/>
                        </a:cubicBezTo>
                        <a:cubicBezTo>
                          <a:pt x="397335" y="357617"/>
                          <a:pt x="209668" y="83789"/>
                          <a:pt x="68339" y="18360"/>
                        </a:cubicBezTo>
                        <a:lnTo>
                          <a:pt x="29605" y="838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95000"/>
                      <a:lumOff val="5000"/>
                      <a:alpha val="2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7" name="Oval 36"/>
                  <p:cNvSpPr/>
                  <p:nvPr/>
                </p:nvSpPr>
                <p:spPr>
                  <a:xfrm rot="1382746">
                    <a:off x="842815" y="1759422"/>
                    <a:ext cx="347146" cy="537215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8" name="Oval 37"/>
                  <p:cNvSpPr/>
                  <p:nvPr/>
                </p:nvSpPr>
                <p:spPr>
                  <a:xfrm rot="1382746">
                    <a:off x="874273" y="1813651"/>
                    <a:ext cx="193205" cy="353383"/>
                  </a:xfrm>
                  <a:prstGeom prst="ellipse">
                    <a:avLst/>
                  </a:prstGeom>
                  <a:solidFill>
                    <a:schemeClr val="bg1">
                      <a:alpha val="22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9" name="Oval 38"/>
                  <p:cNvSpPr/>
                  <p:nvPr/>
                </p:nvSpPr>
                <p:spPr>
                  <a:xfrm rot="1382746">
                    <a:off x="908422" y="1852082"/>
                    <a:ext cx="60725" cy="170880"/>
                  </a:xfrm>
                  <a:prstGeom prst="ellipse">
                    <a:avLst/>
                  </a:prstGeom>
                  <a:solidFill>
                    <a:schemeClr val="bg1">
                      <a:alpha val="60000"/>
                    </a:schemeClr>
                  </a:solidFill>
                  <a:ln w="12700">
                    <a:noFill/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400"/>
                  </a:p>
                </p:txBody>
              </p:sp>
            </p:grpSp>
          </p:grpSp>
        </p:grpSp>
      </p:grpSp>
      <p:sp>
        <p:nvSpPr>
          <p:cNvPr id="319" name="Rectangle 318"/>
          <p:cNvSpPr/>
          <p:nvPr/>
        </p:nvSpPr>
        <p:spPr>
          <a:xfrm>
            <a:off x="1163399" y="1737745"/>
            <a:ext cx="998908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o-RO" sz="2400" dirty="0" smtClean="0">
                <a:latin typeface="Bahnschrift Light SemiCondensed" panose="020B0502040204020203" pitchFamily="34" charset="0"/>
              </a:rPr>
              <a:t>Iepurașul de Paști s-a pregătit să aducă și în acest an ouă colorate și alte bunătăți copiilor. Însă a fost atât de ocupat și a avut atâtea treburi de făcut, încât acum nu își mai aduce aminte unde a dosit bunătățile. Iar cutia aceasta care o are, e protejată de un cod, dar cină să îl mai știe?!</a:t>
            </a:r>
          </a:p>
          <a:p>
            <a:pPr algn="just"/>
            <a:endParaRPr lang="ro-RO" sz="2400" dirty="0">
              <a:latin typeface="Bahnschrift Light SemiCondensed" panose="020B0502040204020203" pitchFamily="34" charset="0"/>
            </a:endParaRPr>
          </a:p>
          <a:p>
            <a:pPr algn="just"/>
            <a:r>
              <a:rPr lang="ro-RO" sz="2400" dirty="0" smtClean="0">
                <a:latin typeface="Bahnschrift Light SemiCondensed" panose="020B0502040204020203" pitchFamily="34" charset="0"/>
              </a:rPr>
              <a:t>Îl ajuți să găsească bunătățile și să recupereze codul?</a:t>
            </a:r>
          </a:p>
          <a:p>
            <a:pPr algn="just"/>
            <a:endParaRPr lang="ro-RO" sz="2400" dirty="0">
              <a:latin typeface="Bahnschrift Light SemiCondensed" panose="020B0502040204020203" pitchFamily="34" charset="0"/>
            </a:endParaRPr>
          </a:p>
          <a:p>
            <a:pPr algn="just"/>
            <a:r>
              <a:rPr lang="ro-RO" sz="2400" dirty="0" smtClean="0">
                <a:latin typeface="Bahnschrift Light SemiCondensed" panose="020B0502040204020203" pitchFamily="34" charset="0"/>
              </a:rPr>
              <a:t>În primul rând, ai nevoie de un coșuleț de Paști. Acesta îl poți meșteri chiar tu! După ce il faci și decorezi, să începem aventura de Paști!</a:t>
            </a:r>
            <a:endParaRPr lang="ro-RO" sz="2400" dirty="0">
              <a:latin typeface="Bahnschrift Light SemiCondensed" panose="020B0502040204020203" pitchFamily="34" charset="0"/>
            </a:endParaRPr>
          </a:p>
          <a:p>
            <a:pPr algn="just"/>
            <a:endParaRPr lang="ro-RO" sz="2400" dirty="0">
              <a:latin typeface="Bahnschrift Light SemiCondensed" panose="020B0502040204020203" pitchFamily="34" charset="0"/>
            </a:endParaRPr>
          </a:p>
        </p:txBody>
      </p:sp>
      <p:sp>
        <p:nvSpPr>
          <p:cNvPr id="320" name="TextBox 319"/>
          <p:cNvSpPr txBox="1"/>
          <p:nvPr/>
        </p:nvSpPr>
        <p:spPr>
          <a:xfrm>
            <a:off x="128290" y="6007394"/>
            <a:ext cx="509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RS_Classification_Standard"/>
          <p:cNvSpPr txBox="1"/>
          <p:nvPr/>
        </p:nvSpPr>
        <p:spPr>
          <a:xfrm>
            <a:off x="12038047" y="6289521"/>
            <a:ext cx="153953" cy="212879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vert="horz" wrap="none" lIns="76200" tIns="36830" rIns="76200" bIns="36830" rtlCol="0" anchor="ctr">
            <a:spAutoFit/>
          </a:bodyPr>
          <a:lstStyle/>
          <a:p>
            <a:endParaRPr lang="en-US" sz="900" b="1" kern="900" spc="100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2377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B76AC-E5DF-427C-ABDC-2F4FBD8E4B69}" type="slidenum">
              <a:rPr lang="en-US" smtClean="0"/>
              <a:t>4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5680365" y="-2073833"/>
            <a:ext cx="831273" cy="12192000"/>
            <a:chOff x="7091507" y="-729419"/>
            <a:chExt cx="685800" cy="10058400"/>
          </a:xfrm>
        </p:grpSpPr>
        <p:sp>
          <p:nvSpPr>
            <p:cNvPr id="9" name="Rectangle 8"/>
            <p:cNvSpPr/>
            <p:nvPr/>
          </p:nvSpPr>
          <p:spPr>
            <a:xfrm>
              <a:off x="7091507" y="-729419"/>
              <a:ext cx="685800" cy="10058400"/>
            </a:xfrm>
            <a:prstGeom prst="rect">
              <a:avLst/>
            </a:prstGeom>
            <a:solidFill>
              <a:srgbClr val="F0596E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625831" y="3990544"/>
              <a:ext cx="7571461" cy="618473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 rot="5400000">
            <a:off x="5680365" y="-3317843"/>
            <a:ext cx="831273" cy="12192000"/>
            <a:chOff x="7985361" y="-729419"/>
            <a:chExt cx="685800" cy="10058400"/>
          </a:xfrm>
        </p:grpSpPr>
        <p:sp>
          <p:nvSpPr>
            <p:cNvPr id="12" name="Rectangle 11"/>
            <p:cNvSpPr/>
            <p:nvPr/>
          </p:nvSpPr>
          <p:spPr>
            <a:xfrm>
              <a:off x="7985361" y="-729419"/>
              <a:ext cx="685800" cy="10058400"/>
            </a:xfrm>
            <a:prstGeom prst="rect">
              <a:avLst/>
            </a:prstGeom>
            <a:solidFill>
              <a:srgbClr val="27AAE2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4529413" y="3990543"/>
              <a:ext cx="7571461" cy="618473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 rot="5400000">
            <a:off x="5680366" y="-2073833"/>
            <a:ext cx="831273" cy="12192000"/>
            <a:chOff x="7091507" y="-729419"/>
            <a:chExt cx="685800" cy="10058400"/>
          </a:xfrm>
        </p:grpSpPr>
        <p:sp>
          <p:nvSpPr>
            <p:cNvPr id="23" name="Rectangle 22"/>
            <p:cNvSpPr/>
            <p:nvPr/>
          </p:nvSpPr>
          <p:spPr>
            <a:xfrm>
              <a:off x="7091507" y="-729419"/>
              <a:ext cx="685800" cy="10058400"/>
            </a:xfrm>
            <a:prstGeom prst="rect">
              <a:avLst/>
            </a:prstGeom>
            <a:solidFill>
              <a:srgbClr val="F0596E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625831" y="3990544"/>
              <a:ext cx="7571461" cy="618473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 rot="5400000">
            <a:off x="5680366" y="-3317843"/>
            <a:ext cx="831273" cy="12192000"/>
            <a:chOff x="7985361" y="-729419"/>
            <a:chExt cx="685800" cy="10058400"/>
          </a:xfrm>
        </p:grpSpPr>
        <p:sp>
          <p:nvSpPr>
            <p:cNvPr id="26" name="Rectangle 25"/>
            <p:cNvSpPr/>
            <p:nvPr/>
          </p:nvSpPr>
          <p:spPr>
            <a:xfrm>
              <a:off x="7985361" y="-729419"/>
              <a:ext cx="685800" cy="10058400"/>
            </a:xfrm>
            <a:prstGeom prst="rect">
              <a:avLst/>
            </a:prstGeom>
            <a:solidFill>
              <a:srgbClr val="27AAE2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4529413" y="3990543"/>
              <a:ext cx="7571461" cy="618473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0" y="4037694"/>
            <a:ext cx="509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1" y="2799997"/>
            <a:ext cx="509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RS_Classification_Standard"/>
          <p:cNvSpPr txBox="1"/>
          <p:nvPr/>
        </p:nvSpPr>
        <p:spPr>
          <a:xfrm>
            <a:off x="12038047" y="6289521"/>
            <a:ext cx="153953" cy="212879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vert="horz" wrap="none" lIns="76200" tIns="36830" rIns="76200" bIns="36830" rtlCol="0" anchor="ctr">
            <a:spAutoFit/>
          </a:bodyPr>
          <a:lstStyle/>
          <a:p>
            <a:endParaRPr lang="en-US" sz="900" b="1" kern="900" spc="100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1990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B76AC-E5DF-427C-ABDC-2F4FBD8E4B69}" type="slidenum">
              <a:rPr lang="en-US" smtClean="0"/>
              <a:t>5</a:t>
            </a:fld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527852" y="1150741"/>
            <a:ext cx="404037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1400" dirty="0" smtClean="0"/>
              <a:t>Instrucțiuni</a:t>
            </a:r>
          </a:p>
          <a:p>
            <a:r>
              <a:rPr lang="en-US" sz="1400" dirty="0" smtClean="0"/>
              <a:t>https</a:t>
            </a:r>
            <a:r>
              <a:rPr lang="en-US" sz="1400" dirty="0"/>
              <a:t>://www.homemade-gifts-made-easy.com/paper-easter-basket.html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-151116" y="2942"/>
            <a:ext cx="7369747" cy="6855058"/>
            <a:chOff x="326948" y="2942"/>
            <a:chExt cx="7880511" cy="7330151"/>
          </a:xfrm>
        </p:grpSpPr>
        <p:sp>
          <p:nvSpPr>
            <p:cNvPr id="8" name="Rectangle 7"/>
            <p:cNvSpPr/>
            <p:nvPr/>
          </p:nvSpPr>
          <p:spPr>
            <a:xfrm>
              <a:off x="609600" y="2942"/>
              <a:ext cx="7315200" cy="7315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043200" y="2942"/>
              <a:ext cx="2438400" cy="73152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86400" y="2942"/>
              <a:ext cx="2438400" cy="73152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4800" y="2942"/>
              <a:ext cx="2438400" cy="73152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2" name="Rectangle 11"/>
            <p:cNvSpPr/>
            <p:nvPr/>
          </p:nvSpPr>
          <p:spPr>
            <a:xfrm rot="16200000">
              <a:off x="3048000" y="-2435458"/>
              <a:ext cx="2438400" cy="73152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4" name="Rectangle 13"/>
            <p:cNvSpPr/>
            <p:nvPr/>
          </p:nvSpPr>
          <p:spPr>
            <a:xfrm rot="16200000">
              <a:off x="3052177" y="2423430"/>
              <a:ext cx="2438400" cy="73152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5" name="Rectangle 14"/>
            <p:cNvSpPr/>
            <p:nvPr/>
          </p:nvSpPr>
          <p:spPr>
            <a:xfrm rot="16200000">
              <a:off x="3048000" y="2423430"/>
              <a:ext cx="2438400" cy="73152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69" t="4686" r="4128" b="65934"/>
            <a:stretch/>
          </p:blipFill>
          <p:spPr>
            <a:xfrm>
              <a:off x="609600" y="2942"/>
              <a:ext cx="7321717" cy="245469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69" t="4686" r="4128" b="65934"/>
            <a:stretch/>
          </p:blipFill>
          <p:spPr>
            <a:xfrm rot="10800000">
              <a:off x="619226" y="4878397"/>
              <a:ext cx="7321717" cy="2454696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5" t="69629" r="68694" b="741"/>
            <a:stretch/>
          </p:blipFill>
          <p:spPr>
            <a:xfrm rot="5400000">
              <a:off x="5512377" y="2436756"/>
              <a:ext cx="2438400" cy="244757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5" t="69629" r="68694" b="741"/>
            <a:stretch/>
          </p:blipFill>
          <p:spPr>
            <a:xfrm rot="16200000">
              <a:off x="635577" y="2469618"/>
              <a:ext cx="2438400" cy="2447577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3051482" y="2461871"/>
              <a:ext cx="2460685" cy="2405540"/>
            </a:xfrm>
            <a:prstGeom prst="rect">
              <a:avLst/>
            </a:prstGeom>
            <a:solidFill>
              <a:srgbClr val="27AAE2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5507789" y="2441344"/>
              <a:ext cx="2423529" cy="16295"/>
            </a:xfrm>
            <a:prstGeom prst="line">
              <a:avLst/>
            </a:prstGeom>
            <a:ln w="571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531838" y="4852064"/>
              <a:ext cx="2423529" cy="16295"/>
            </a:xfrm>
            <a:prstGeom prst="line">
              <a:avLst/>
            </a:prstGeom>
            <a:ln w="571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603529" y="4862103"/>
              <a:ext cx="2423529" cy="16295"/>
            </a:xfrm>
            <a:prstGeom prst="line">
              <a:avLst/>
            </a:prstGeom>
            <a:ln w="571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88658" y="2490773"/>
              <a:ext cx="2423529" cy="16295"/>
            </a:xfrm>
            <a:prstGeom prst="line">
              <a:avLst/>
            </a:prstGeom>
            <a:ln w="571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24802" y="2339743"/>
              <a:ext cx="277405" cy="210156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30054" y="4755048"/>
              <a:ext cx="277405" cy="210156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326948" y="2356311"/>
              <a:ext cx="277405" cy="210156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332195" y="4741313"/>
              <a:ext cx="277405" cy="210156"/>
            </a:xfrm>
            <a:prstGeom prst="rect">
              <a:avLst/>
            </a:prstGeom>
          </p:spPr>
        </p:pic>
        <p:pic>
          <p:nvPicPr>
            <p:cNvPr id="105" name="Picture 10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69" t="4686" r="4128" b="65934"/>
            <a:stretch/>
          </p:blipFill>
          <p:spPr>
            <a:xfrm>
              <a:off x="609602" y="2942"/>
              <a:ext cx="7321717" cy="2454696"/>
            </a:xfrm>
            <a:prstGeom prst="rect">
              <a:avLst/>
            </a:prstGeom>
          </p:spPr>
        </p:pic>
        <p:pic>
          <p:nvPicPr>
            <p:cNvPr id="106" name="Picture 10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5" t="69629" r="68694" b="741"/>
            <a:stretch/>
          </p:blipFill>
          <p:spPr>
            <a:xfrm rot="16200000">
              <a:off x="635579" y="2469618"/>
              <a:ext cx="2438400" cy="2447577"/>
            </a:xfrm>
            <a:prstGeom prst="rect">
              <a:avLst/>
            </a:prstGeom>
          </p:spPr>
        </p:pic>
        <p:cxnSp>
          <p:nvCxnSpPr>
            <p:cNvPr id="107" name="Straight Connector 106"/>
            <p:cNvCxnSpPr/>
            <p:nvPr/>
          </p:nvCxnSpPr>
          <p:spPr>
            <a:xfrm>
              <a:off x="588658" y="4876115"/>
              <a:ext cx="2423529" cy="16295"/>
            </a:xfrm>
            <a:prstGeom prst="line">
              <a:avLst/>
            </a:prstGeom>
            <a:ln w="571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5540964" y="2487143"/>
              <a:ext cx="2423529" cy="16295"/>
            </a:xfrm>
            <a:prstGeom prst="line">
              <a:avLst/>
            </a:prstGeom>
            <a:ln w="571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640473" y="2474568"/>
              <a:ext cx="2423529" cy="16295"/>
            </a:xfrm>
            <a:prstGeom prst="line">
              <a:avLst/>
            </a:prstGeom>
            <a:ln w="571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/>
          <p:cNvSpPr txBox="1"/>
          <p:nvPr/>
        </p:nvSpPr>
        <p:spPr>
          <a:xfrm>
            <a:off x="75651" y="6502400"/>
            <a:ext cx="424603" cy="410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RS_Classification_Standard"/>
          <p:cNvSpPr txBox="1"/>
          <p:nvPr/>
        </p:nvSpPr>
        <p:spPr>
          <a:xfrm>
            <a:off x="12038047" y="6289521"/>
            <a:ext cx="153953" cy="212879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vert="horz" wrap="none" lIns="76200" tIns="36830" rIns="76200" bIns="36830" rtlCol="0" anchor="ctr">
            <a:spAutoFit/>
          </a:bodyPr>
          <a:lstStyle/>
          <a:p>
            <a:endParaRPr lang="en-US" sz="900" b="1" kern="900" spc="100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304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B76AC-E5DF-427C-ABDC-2F4FBD8E4B69}" type="slidenum">
              <a:rPr lang="en-US" smtClean="0"/>
              <a:t>6</a:t>
            </a:fld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1924494" y="3892396"/>
            <a:ext cx="8472740" cy="2199471"/>
            <a:chOff x="1924494" y="3892396"/>
            <a:chExt cx="8472740" cy="2199471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6" t="69630" r="4245"/>
            <a:stretch/>
          </p:blipFill>
          <p:spPr>
            <a:xfrm>
              <a:off x="1924494" y="3892396"/>
              <a:ext cx="8472740" cy="2199471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 flipH="1">
              <a:off x="2598298" y="4161134"/>
              <a:ext cx="56738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o-RO" sz="2400" dirty="0">
                  <a:solidFill>
                    <a:srgbClr val="C00000"/>
                  </a:solidFill>
                  <a:latin typeface="Bahnschrift Light SemiCondensed" panose="020B0502040204020203" pitchFamily="34" charset="0"/>
                </a:rPr>
                <a:t>Caută acolo, unde hainele intra murdare și ies curate!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924494" y="876423"/>
            <a:ext cx="8472740" cy="2317480"/>
            <a:chOff x="1924494" y="876423"/>
            <a:chExt cx="8472740" cy="231748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6" t="36004" r="4245" b="31996"/>
            <a:stretch/>
          </p:blipFill>
          <p:spPr>
            <a:xfrm>
              <a:off x="1924494" y="876423"/>
              <a:ext cx="8472740" cy="231748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 flipH="1">
              <a:off x="3699358" y="1187636"/>
              <a:ext cx="45727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o-RO" sz="2400" dirty="0">
                  <a:solidFill>
                    <a:srgbClr val="002060"/>
                  </a:solidFill>
                  <a:latin typeface="Bahnschrift Light SemiCondensed" panose="020B0502040204020203" pitchFamily="34" charset="0"/>
                </a:rPr>
                <a:t>Caută acolo, unde farfuriile intră murdare și ies curate!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018867" y="-605267"/>
            <a:ext cx="5750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/>
              <a:t>Masina de spalat haine si vase</a:t>
            </a:r>
            <a:endParaRPr lang="en-US" sz="2000" dirty="0" err="1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Aventura de Pasti</a:t>
            </a:r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924494" y="2767804"/>
            <a:ext cx="424603" cy="410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24493" y="5681126"/>
            <a:ext cx="424603" cy="410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RS_Classification_Standard"/>
          <p:cNvSpPr txBox="1"/>
          <p:nvPr/>
        </p:nvSpPr>
        <p:spPr>
          <a:xfrm>
            <a:off x="12038047" y="6289521"/>
            <a:ext cx="153953" cy="212879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vert="horz" wrap="none" lIns="76200" tIns="36830" rIns="76200" bIns="36830" rtlCol="0" anchor="ctr">
            <a:spAutoFit/>
          </a:bodyPr>
          <a:lstStyle/>
          <a:p>
            <a:endParaRPr lang="en-US" sz="900" b="1" kern="900" spc="100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352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roup 345"/>
          <p:cNvGrpSpPr/>
          <p:nvPr/>
        </p:nvGrpSpPr>
        <p:grpSpPr>
          <a:xfrm>
            <a:off x="268313" y="265175"/>
            <a:ext cx="11757247" cy="6153119"/>
            <a:chOff x="201234" y="198881"/>
            <a:chExt cx="8817935" cy="4614839"/>
          </a:xfrm>
        </p:grpSpPr>
        <p:grpSp>
          <p:nvGrpSpPr>
            <p:cNvPr id="347" name="Group 346"/>
            <p:cNvGrpSpPr/>
            <p:nvPr/>
          </p:nvGrpSpPr>
          <p:grpSpPr>
            <a:xfrm>
              <a:off x="201234" y="198881"/>
              <a:ext cx="8817935" cy="4614839"/>
              <a:chOff x="201234" y="198881"/>
              <a:chExt cx="8817935" cy="4614839"/>
            </a:xfrm>
          </p:grpSpPr>
          <p:grpSp>
            <p:nvGrpSpPr>
              <p:cNvPr id="379" name="Group 378"/>
              <p:cNvGrpSpPr/>
              <p:nvPr/>
            </p:nvGrpSpPr>
            <p:grpSpPr>
              <a:xfrm>
                <a:off x="241027" y="208740"/>
                <a:ext cx="8778142" cy="4604980"/>
                <a:chOff x="8885728" y="4843374"/>
                <a:chExt cx="8778142" cy="4604980"/>
              </a:xfrm>
            </p:grpSpPr>
            <p:sp>
              <p:nvSpPr>
                <p:cNvPr id="381" name="Rectangle 380"/>
                <p:cNvSpPr/>
                <p:nvPr/>
              </p:nvSpPr>
              <p:spPr>
                <a:xfrm>
                  <a:off x="8885728" y="4846089"/>
                  <a:ext cx="8778142" cy="4602265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ECF7FD"/>
                    </a:gs>
                    <a:gs pos="50000">
                      <a:srgbClr val="C2E1F6"/>
                    </a:gs>
                    <a:gs pos="100000">
                      <a:srgbClr val="B1D7F4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382" name="Picture 381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4398" t="29757" r="24399" b="32368"/>
                <a:stretch/>
              </p:blipFill>
              <p:spPr>
                <a:xfrm>
                  <a:off x="8906885" y="4843374"/>
                  <a:ext cx="8756985" cy="4577664"/>
                </a:xfrm>
                <a:prstGeom prst="rect">
                  <a:avLst/>
                </a:prstGeom>
              </p:spPr>
            </p:pic>
          </p:grpSp>
          <p:sp>
            <p:nvSpPr>
              <p:cNvPr id="380" name="Freeform 379"/>
              <p:cNvSpPr/>
              <p:nvPr/>
            </p:nvSpPr>
            <p:spPr>
              <a:xfrm>
                <a:off x="201234" y="198881"/>
                <a:ext cx="8811264" cy="4614839"/>
              </a:xfrm>
              <a:custGeom>
                <a:avLst/>
                <a:gdLst>
                  <a:gd name="connsiteX0" fmla="*/ 209493 w 8811264"/>
                  <a:gd name="connsiteY0" fmla="*/ 253080 h 4614839"/>
                  <a:gd name="connsiteX1" fmla="*/ 209493 w 8811264"/>
                  <a:gd name="connsiteY1" fmla="*/ 4420824 h 4614839"/>
                  <a:gd name="connsiteX2" fmla="*/ 8620922 w 8811264"/>
                  <a:gd name="connsiteY2" fmla="*/ 4420824 h 4614839"/>
                  <a:gd name="connsiteX3" fmla="*/ 8620922 w 8811264"/>
                  <a:gd name="connsiteY3" fmla="*/ 253080 h 4614839"/>
                  <a:gd name="connsiteX4" fmla="*/ 0 w 8811264"/>
                  <a:gd name="connsiteY4" fmla="*/ 0 h 4614839"/>
                  <a:gd name="connsiteX5" fmla="*/ 8811264 w 8811264"/>
                  <a:gd name="connsiteY5" fmla="*/ 0 h 4614839"/>
                  <a:gd name="connsiteX6" fmla="*/ 8811264 w 8811264"/>
                  <a:gd name="connsiteY6" fmla="*/ 4614839 h 4614839"/>
                  <a:gd name="connsiteX7" fmla="*/ 0 w 8811264"/>
                  <a:gd name="connsiteY7" fmla="*/ 4614839 h 4614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11264" h="4614839">
                    <a:moveTo>
                      <a:pt x="209493" y="253080"/>
                    </a:moveTo>
                    <a:lnTo>
                      <a:pt x="209493" y="4420824"/>
                    </a:lnTo>
                    <a:lnTo>
                      <a:pt x="8620922" y="4420824"/>
                    </a:lnTo>
                    <a:lnTo>
                      <a:pt x="8620922" y="253080"/>
                    </a:lnTo>
                    <a:close/>
                    <a:moveTo>
                      <a:pt x="0" y="0"/>
                    </a:moveTo>
                    <a:lnTo>
                      <a:pt x="8811264" y="0"/>
                    </a:lnTo>
                    <a:lnTo>
                      <a:pt x="8811264" y="4614839"/>
                    </a:lnTo>
                    <a:lnTo>
                      <a:pt x="0" y="4614839"/>
                    </a:lnTo>
                    <a:close/>
                  </a:path>
                </a:pathLst>
              </a:custGeom>
              <a:solidFill>
                <a:srgbClr val="BDDDF6"/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48" name="Group 347"/>
            <p:cNvGrpSpPr/>
            <p:nvPr/>
          </p:nvGrpSpPr>
          <p:grpSpPr>
            <a:xfrm>
              <a:off x="7770255" y="3754015"/>
              <a:ext cx="1242243" cy="1024633"/>
              <a:chOff x="9155628" y="4618178"/>
              <a:chExt cx="1242243" cy="1024633"/>
            </a:xfrm>
          </p:grpSpPr>
          <p:grpSp>
            <p:nvGrpSpPr>
              <p:cNvPr id="349" name="Group 348"/>
              <p:cNvGrpSpPr/>
              <p:nvPr/>
            </p:nvGrpSpPr>
            <p:grpSpPr>
              <a:xfrm>
                <a:off x="9729805" y="4846125"/>
                <a:ext cx="394024" cy="533218"/>
                <a:chOff x="762000" y="1662233"/>
                <a:chExt cx="759597" cy="1027934"/>
              </a:xfrm>
            </p:grpSpPr>
            <p:sp>
              <p:nvSpPr>
                <p:cNvPr id="374" name="Freeform 373"/>
                <p:cNvSpPr>
                  <a:spLocks noChangeAspect="1"/>
                </p:cNvSpPr>
                <p:nvPr/>
              </p:nvSpPr>
              <p:spPr>
                <a:xfrm>
                  <a:off x="762000" y="1662233"/>
                  <a:ext cx="759597" cy="1027934"/>
                </a:xfrm>
                <a:custGeom>
                  <a:avLst/>
                  <a:gdLst>
                    <a:gd name="connsiteX0" fmla="*/ 1722489 w 3487579"/>
                    <a:gd name="connsiteY0" fmla="*/ 1 h 4713773"/>
                    <a:gd name="connsiteX1" fmla="*/ 14 w 3487579"/>
                    <a:gd name="connsiteY1" fmla="*/ 2920410 h 4713773"/>
                    <a:gd name="connsiteX2" fmla="*/ 1694135 w 3487579"/>
                    <a:gd name="connsiteY2" fmla="*/ 4713769 h 4713773"/>
                    <a:gd name="connsiteX3" fmla="*/ 3487493 w 3487579"/>
                    <a:gd name="connsiteY3" fmla="*/ 2934587 h 4713773"/>
                    <a:gd name="connsiteX4" fmla="*/ 1722489 w 3487579"/>
                    <a:gd name="connsiteY4" fmla="*/ 1 h 4713773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2489 w 3487513"/>
                    <a:gd name="connsiteY0" fmla="*/ 1 h 4720861"/>
                    <a:gd name="connsiteX1" fmla="*/ 14 w 3487513"/>
                    <a:gd name="connsiteY1" fmla="*/ 2927498 h 4720861"/>
                    <a:gd name="connsiteX2" fmla="*/ 1694135 w 3487513"/>
                    <a:gd name="connsiteY2" fmla="*/ 4720857 h 4720861"/>
                    <a:gd name="connsiteX3" fmla="*/ 3487493 w 3487513"/>
                    <a:gd name="connsiteY3" fmla="*/ 2941675 h 4720861"/>
                    <a:gd name="connsiteX4" fmla="*/ 1722489 w 3487513"/>
                    <a:gd name="connsiteY4" fmla="*/ 1 h 4720861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9393"/>
                    <a:gd name="connsiteY0" fmla="*/ 2 h 4720868"/>
                    <a:gd name="connsiteX1" fmla="*/ 592 w 3489393"/>
                    <a:gd name="connsiteY1" fmla="*/ 2927499 h 4720868"/>
                    <a:gd name="connsiteX2" fmla="*/ 1694713 w 3489393"/>
                    <a:gd name="connsiteY2" fmla="*/ 4720858 h 4720868"/>
                    <a:gd name="connsiteX3" fmla="*/ 3488071 w 3489393"/>
                    <a:gd name="connsiteY3" fmla="*/ 2941676 h 4720868"/>
                    <a:gd name="connsiteX4" fmla="*/ 1723067 w 3489393"/>
                    <a:gd name="connsiteY4" fmla="*/ 2 h 4720868"/>
                    <a:gd name="connsiteX0" fmla="*/ 1723067 w 3488483"/>
                    <a:gd name="connsiteY0" fmla="*/ 2 h 4720872"/>
                    <a:gd name="connsiteX1" fmla="*/ 592 w 3488483"/>
                    <a:gd name="connsiteY1" fmla="*/ 2927499 h 4720872"/>
                    <a:gd name="connsiteX2" fmla="*/ 1694713 w 3488483"/>
                    <a:gd name="connsiteY2" fmla="*/ 4720858 h 4720872"/>
                    <a:gd name="connsiteX3" fmla="*/ 3488071 w 3488483"/>
                    <a:gd name="connsiteY3" fmla="*/ 2941676 h 4720872"/>
                    <a:gd name="connsiteX4" fmla="*/ 1723067 w 3488483"/>
                    <a:gd name="connsiteY4" fmla="*/ 2 h 4720872"/>
                    <a:gd name="connsiteX0" fmla="*/ 1723104 w 3488545"/>
                    <a:gd name="connsiteY0" fmla="*/ 45 h 4720915"/>
                    <a:gd name="connsiteX1" fmla="*/ 629 w 3488545"/>
                    <a:gd name="connsiteY1" fmla="*/ 2927542 h 4720915"/>
                    <a:gd name="connsiteX2" fmla="*/ 1694750 w 3488545"/>
                    <a:gd name="connsiteY2" fmla="*/ 4720901 h 4720915"/>
                    <a:gd name="connsiteX3" fmla="*/ 3488108 w 3488545"/>
                    <a:gd name="connsiteY3" fmla="*/ 2941719 h 4720915"/>
                    <a:gd name="connsiteX4" fmla="*/ 1723104 w 3488545"/>
                    <a:gd name="connsiteY4" fmla="*/ 45 h 4720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88545" h="4720915">
                      <a:moveTo>
                        <a:pt x="1723104" y="45"/>
                      </a:moveTo>
                      <a:cubicBezTo>
                        <a:pt x="1070974" y="-9406"/>
                        <a:pt x="-30087" y="1467338"/>
                        <a:pt x="629" y="2927542"/>
                      </a:cubicBezTo>
                      <a:cubicBezTo>
                        <a:pt x="31345" y="4387746"/>
                        <a:pt x="1113503" y="4718538"/>
                        <a:pt x="1694750" y="4720901"/>
                      </a:cubicBezTo>
                      <a:cubicBezTo>
                        <a:pt x="2275997" y="4723264"/>
                        <a:pt x="3462117" y="4430277"/>
                        <a:pt x="3488108" y="2941719"/>
                      </a:cubicBezTo>
                      <a:cubicBezTo>
                        <a:pt x="3514099" y="1453161"/>
                        <a:pt x="2375234" y="9496"/>
                        <a:pt x="1723104" y="45"/>
                      </a:cubicBezTo>
                      <a:close/>
                    </a:path>
                  </a:pathLst>
                </a:custGeom>
                <a:blipFill dpi="0" rotWithShape="1">
                  <a:blip r:embed="rId4" cstate="print"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75" name="Freeform 374"/>
                <p:cNvSpPr>
                  <a:spLocks noChangeAspect="1"/>
                </p:cNvSpPr>
                <p:nvPr/>
              </p:nvSpPr>
              <p:spPr>
                <a:xfrm>
                  <a:off x="1066800" y="1662243"/>
                  <a:ext cx="448826" cy="1027924"/>
                </a:xfrm>
                <a:custGeom>
                  <a:avLst/>
                  <a:gdLst>
                    <a:gd name="connsiteX0" fmla="*/ 64418 w 448826"/>
                    <a:gd name="connsiteY0" fmla="*/ 0 h 1027924"/>
                    <a:gd name="connsiteX1" fmla="*/ 448731 w 448826"/>
                    <a:gd name="connsiteY1" fmla="*/ 640521 h 1027924"/>
                    <a:gd name="connsiteX2" fmla="*/ 58245 w 448826"/>
                    <a:gd name="connsiteY2" fmla="*/ 1027921 h 1027924"/>
                    <a:gd name="connsiteX3" fmla="*/ 6332 w 448826"/>
                    <a:gd name="connsiteY3" fmla="*/ 1024035 h 1027924"/>
                    <a:gd name="connsiteX4" fmla="*/ 0 w 448826"/>
                    <a:gd name="connsiteY4" fmla="*/ 1022660 h 1027924"/>
                    <a:gd name="connsiteX5" fmla="*/ 5180 w 448826"/>
                    <a:gd name="connsiteY5" fmla="*/ 1023048 h 1027924"/>
                    <a:gd name="connsiteX6" fmla="*/ 392424 w 448826"/>
                    <a:gd name="connsiteY6" fmla="*/ 638866 h 1027924"/>
                    <a:gd name="connsiteX7" fmla="*/ 68339 w 448826"/>
                    <a:gd name="connsiteY7" fmla="*/ 18360 h 1027924"/>
                    <a:gd name="connsiteX8" fmla="*/ 29605 w 448826"/>
                    <a:gd name="connsiteY8" fmla="*/ 8380 h 1027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8826" h="1027924">
                      <a:moveTo>
                        <a:pt x="64418" y="0"/>
                      </a:moveTo>
                      <a:cubicBezTo>
                        <a:pt x="206413" y="2058"/>
                        <a:pt x="454390" y="316402"/>
                        <a:pt x="448731" y="640521"/>
                      </a:cubicBezTo>
                      <a:cubicBezTo>
                        <a:pt x="443072" y="964641"/>
                        <a:pt x="184806" y="1028436"/>
                        <a:pt x="58245" y="1027921"/>
                      </a:cubicBezTo>
                      <a:cubicBezTo>
                        <a:pt x="42424" y="1027857"/>
                        <a:pt x="24900" y="1026675"/>
                        <a:pt x="6332" y="1024035"/>
                      </a:cubicBezTo>
                      <a:lnTo>
                        <a:pt x="0" y="1022660"/>
                      </a:lnTo>
                      <a:lnTo>
                        <a:pt x="5180" y="1023048"/>
                      </a:lnTo>
                      <a:cubicBezTo>
                        <a:pt x="130690" y="1023558"/>
                        <a:pt x="386812" y="960293"/>
                        <a:pt x="392424" y="638866"/>
                      </a:cubicBezTo>
                      <a:cubicBezTo>
                        <a:pt x="397335" y="357617"/>
                        <a:pt x="209668" y="83789"/>
                        <a:pt x="68339" y="18360"/>
                      </a:cubicBezTo>
                      <a:lnTo>
                        <a:pt x="29605" y="838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  <a:alpha val="2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76" name="Oval 375"/>
                <p:cNvSpPr/>
                <p:nvPr/>
              </p:nvSpPr>
              <p:spPr>
                <a:xfrm rot="1382746">
                  <a:off x="842815" y="1759423"/>
                  <a:ext cx="347146" cy="537214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77" name="Oval 376"/>
                <p:cNvSpPr/>
                <p:nvPr/>
              </p:nvSpPr>
              <p:spPr>
                <a:xfrm rot="1382746">
                  <a:off x="874273" y="1813651"/>
                  <a:ext cx="193205" cy="353383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78" name="Oval 377"/>
                <p:cNvSpPr/>
                <p:nvPr/>
              </p:nvSpPr>
              <p:spPr>
                <a:xfrm rot="1382746">
                  <a:off x="908422" y="1852082"/>
                  <a:ext cx="60725" cy="170880"/>
                </a:xfrm>
                <a:prstGeom prst="ellipse">
                  <a:avLst/>
                </a:prstGeom>
                <a:solidFill>
                  <a:schemeClr val="bg1">
                    <a:alpha val="6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</p:grpSp>
          <p:grpSp>
            <p:nvGrpSpPr>
              <p:cNvPr id="350" name="Group 349"/>
              <p:cNvGrpSpPr/>
              <p:nvPr/>
            </p:nvGrpSpPr>
            <p:grpSpPr>
              <a:xfrm rot="16200000">
                <a:off x="9225226" y="5158154"/>
                <a:ext cx="394024" cy="533219"/>
                <a:chOff x="761999" y="1662232"/>
                <a:chExt cx="759597" cy="1027935"/>
              </a:xfrm>
            </p:grpSpPr>
            <p:sp>
              <p:nvSpPr>
                <p:cNvPr id="369" name="Freeform 368"/>
                <p:cNvSpPr>
                  <a:spLocks noChangeAspect="1"/>
                </p:cNvSpPr>
                <p:nvPr/>
              </p:nvSpPr>
              <p:spPr>
                <a:xfrm>
                  <a:off x="761999" y="1662232"/>
                  <a:ext cx="759597" cy="1027934"/>
                </a:xfrm>
                <a:custGeom>
                  <a:avLst/>
                  <a:gdLst>
                    <a:gd name="connsiteX0" fmla="*/ 1722489 w 3487579"/>
                    <a:gd name="connsiteY0" fmla="*/ 1 h 4713773"/>
                    <a:gd name="connsiteX1" fmla="*/ 14 w 3487579"/>
                    <a:gd name="connsiteY1" fmla="*/ 2920410 h 4713773"/>
                    <a:gd name="connsiteX2" fmla="*/ 1694135 w 3487579"/>
                    <a:gd name="connsiteY2" fmla="*/ 4713769 h 4713773"/>
                    <a:gd name="connsiteX3" fmla="*/ 3487493 w 3487579"/>
                    <a:gd name="connsiteY3" fmla="*/ 2934587 h 4713773"/>
                    <a:gd name="connsiteX4" fmla="*/ 1722489 w 3487579"/>
                    <a:gd name="connsiteY4" fmla="*/ 1 h 4713773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2489 w 3487513"/>
                    <a:gd name="connsiteY0" fmla="*/ 1 h 4720861"/>
                    <a:gd name="connsiteX1" fmla="*/ 14 w 3487513"/>
                    <a:gd name="connsiteY1" fmla="*/ 2927498 h 4720861"/>
                    <a:gd name="connsiteX2" fmla="*/ 1694135 w 3487513"/>
                    <a:gd name="connsiteY2" fmla="*/ 4720857 h 4720861"/>
                    <a:gd name="connsiteX3" fmla="*/ 3487493 w 3487513"/>
                    <a:gd name="connsiteY3" fmla="*/ 2941675 h 4720861"/>
                    <a:gd name="connsiteX4" fmla="*/ 1722489 w 3487513"/>
                    <a:gd name="connsiteY4" fmla="*/ 1 h 4720861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9393"/>
                    <a:gd name="connsiteY0" fmla="*/ 2 h 4720868"/>
                    <a:gd name="connsiteX1" fmla="*/ 592 w 3489393"/>
                    <a:gd name="connsiteY1" fmla="*/ 2927499 h 4720868"/>
                    <a:gd name="connsiteX2" fmla="*/ 1694713 w 3489393"/>
                    <a:gd name="connsiteY2" fmla="*/ 4720858 h 4720868"/>
                    <a:gd name="connsiteX3" fmla="*/ 3488071 w 3489393"/>
                    <a:gd name="connsiteY3" fmla="*/ 2941676 h 4720868"/>
                    <a:gd name="connsiteX4" fmla="*/ 1723067 w 3489393"/>
                    <a:gd name="connsiteY4" fmla="*/ 2 h 4720868"/>
                    <a:gd name="connsiteX0" fmla="*/ 1723067 w 3488483"/>
                    <a:gd name="connsiteY0" fmla="*/ 2 h 4720872"/>
                    <a:gd name="connsiteX1" fmla="*/ 592 w 3488483"/>
                    <a:gd name="connsiteY1" fmla="*/ 2927499 h 4720872"/>
                    <a:gd name="connsiteX2" fmla="*/ 1694713 w 3488483"/>
                    <a:gd name="connsiteY2" fmla="*/ 4720858 h 4720872"/>
                    <a:gd name="connsiteX3" fmla="*/ 3488071 w 3488483"/>
                    <a:gd name="connsiteY3" fmla="*/ 2941676 h 4720872"/>
                    <a:gd name="connsiteX4" fmla="*/ 1723067 w 3488483"/>
                    <a:gd name="connsiteY4" fmla="*/ 2 h 4720872"/>
                    <a:gd name="connsiteX0" fmla="*/ 1723104 w 3488545"/>
                    <a:gd name="connsiteY0" fmla="*/ 45 h 4720915"/>
                    <a:gd name="connsiteX1" fmla="*/ 629 w 3488545"/>
                    <a:gd name="connsiteY1" fmla="*/ 2927542 h 4720915"/>
                    <a:gd name="connsiteX2" fmla="*/ 1694750 w 3488545"/>
                    <a:gd name="connsiteY2" fmla="*/ 4720901 h 4720915"/>
                    <a:gd name="connsiteX3" fmla="*/ 3488108 w 3488545"/>
                    <a:gd name="connsiteY3" fmla="*/ 2941719 h 4720915"/>
                    <a:gd name="connsiteX4" fmla="*/ 1723104 w 3488545"/>
                    <a:gd name="connsiteY4" fmla="*/ 45 h 4720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88545" h="4720915">
                      <a:moveTo>
                        <a:pt x="1723104" y="45"/>
                      </a:moveTo>
                      <a:cubicBezTo>
                        <a:pt x="1070974" y="-9406"/>
                        <a:pt x="-30087" y="1467338"/>
                        <a:pt x="629" y="2927542"/>
                      </a:cubicBezTo>
                      <a:cubicBezTo>
                        <a:pt x="31345" y="4387746"/>
                        <a:pt x="1113503" y="4718538"/>
                        <a:pt x="1694750" y="4720901"/>
                      </a:cubicBezTo>
                      <a:cubicBezTo>
                        <a:pt x="2275997" y="4723264"/>
                        <a:pt x="3462117" y="4430277"/>
                        <a:pt x="3488108" y="2941719"/>
                      </a:cubicBezTo>
                      <a:cubicBezTo>
                        <a:pt x="3514099" y="1453161"/>
                        <a:pt x="2375234" y="9496"/>
                        <a:pt x="1723104" y="45"/>
                      </a:cubicBezTo>
                      <a:close/>
                    </a:path>
                  </a:pathLst>
                </a:custGeom>
                <a:blipFill dpi="0" rotWithShape="1">
                  <a:blip r:embed="rId5">
                    <a:duotone>
                      <a:prstClr val="black"/>
                      <a:schemeClr val="accent5">
                        <a:tint val="45000"/>
                        <a:satMod val="400000"/>
                      </a:scheme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70" name="Freeform 369"/>
                <p:cNvSpPr>
                  <a:spLocks noChangeAspect="1"/>
                </p:cNvSpPr>
                <p:nvPr/>
              </p:nvSpPr>
              <p:spPr>
                <a:xfrm>
                  <a:off x="1066800" y="1662243"/>
                  <a:ext cx="448826" cy="1027924"/>
                </a:xfrm>
                <a:custGeom>
                  <a:avLst/>
                  <a:gdLst>
                    <a:gd name="connsiteX0" fmla="*/ 64418 w 448826"/>
                    <a:gd name="connsiteY0" fmla="*/ 0 h 1027924"/>
                    <a:gd name="connsiteX1" fmla="*/ 448731 w 448826"/>
                    <a:gd name="connsiteY1" fmla="*/ 640521 h 1027924"/>
                    <a:gd name="connsiteX2" fmla="*/ 58245 w 448826"/>
                    <a:gd name="connsiteY2" fmla="*/ 1027921 h 1027924"/>
                    <a:gd name="connsiteX3" fmla="*/ 6332 w 448826"/>
                    <a:gd name="connsiteY3" fmla="*/ 1024035 h 1027924"/>
                    <a:gd name="connsiteX4" fmla="*/ 0 w 448826"/>
                    <a:gd name="connsiteY4" fmla="*/ 1022660 h 1027924"/>
                    <a:gd name="connsiteX5" fmla="*/ 5180 w 448826"/>
                    <a:gd name="connsiteY5" fmla="*/ 1023048 h 1027924"/>
                    <a:gd name="connsiteX6" fmla="*/ 392424 w 448826"/>
                    <a:gd name="connsiteY6" fmla="*/ 638866 h 1027924"/>
                    <a:gd name="connsiteX7" fmla="*/ 68339 w 448826"/>
                    <a:gd name="connsiteY7" fmla="*/ 18360 h 1027924"/>
                    <a:gd name="connsiteX8" fmla="*/ 29605 w 448826"/>
                    <a:gd name="connsiteY8" fmla="*/ 8380 h 1027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8826" h="1027924">
                      <a:moveTo>
                        <a:pt x="64418" y="0"/>
                      </a:moveTo>
                      <a:cubicBezTo>
                        <a:pt x="206413" y="2058"/>
                        <a:pt x="454390" y="316402"/>
                        <a:pt x="448731" y="640521"/>
                      </a:cubicBezTo>
                      <a:cubicBezTo>
                        <a:pt x="443072" y="964641"/>
                        <a:pt x="184806" y="1028436"/>
                        <a:pt x="58245" y="1027921"/>
                      </a:cubicBezTo>
                      <a:cubicBezTo>
                        <a:pt x="42424" y="1027857"/>
                        <a:pt x="24900" y="1026675"/>
                        <a:pt x="6332" y="1024035"/>
                      </a:cubicBezTo>
                      <a:lnTo>
                        <a:pt x="0" y="1022660"/>
                      </a:lnTo>
                      <a:lnTo>
                        <a:pt x="5180" y="1023048"/>
                      </a:lnTo>
                      <a:cubicBezTo>
                        <a:pt x="130690" y="1023558"/>
                        <a:pt x="386812" y="960293"/>
                        <a:pt x="392424" y="638866"/>
                      </a:cubicBezTo>
                      <a:cubicBezTo>
                        <a:pt x="397335" y="357617"/>
                        <a:pt x="209668" y="83789"/>
                        <a:pt x="68339" y="18360"/>
                      </a:cubicBezTo>
                      <a:lnTo>
                        <a:pt x="29605" y="838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  <a:alpha val="2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71" name="Oval 370"/>
                <p:cNvSpPr/>
                <p:nvPr/>
              </p:nvSpPr>
              <p:spPr>
                <a:xfrm rot="1382746">
                  <a:off x="842815" y="1759422"/>
                  <a:ext cx="347146" cy="537215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72" name="Oval 371"/>
                <p:cNvSpPr/>
                <p:nvPr/>
              </p:nvSpPr>
              <p:spPr>
                <a:xfrm rot="1382746">
                  <a:off x="874273" y="1813651"/>
                  <a:ext cx="193205" cy="353383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73" name="Oval 372"/>
                <p:cNvSpPr/>
                <p:nvPr/>
              </p:nvSpPr>
              <p:spPr>
                <a:xfrm rot="1382746">
                  <a:off x="908422" y="1852082"/>
                  <a:ext cx="60725" cy="170880"/>
                </a:xfrm>
                <a:prstGeom prst="ellipse">
                  <a:avLst/>
                </a:prstGeom>
                <a:solidFill>
                  <a:schemeClr val="bg1">
                    <a:alpha val="6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</p:grpSp>
          <p:grpSp>
            <p:nvGrpSpPr>
              <p:cNvPr id="351" name="Group 350"/>
              <p:cNvGrpSpPr/>
              <p:nvPr/>
            </p:nvGrpSpPr>
            <p:grpSpPr>
              <a:xfrm>
                <a:off x="10018812" y="4618178"/>
                <a:ext cx="379059" cy="512966"/>
                <a:chOff x="762000" y="1662233"/>
                <a:chExt cx="759597" cy="1027934"/>
              </a:xfrm>
            </p:grpSpPr>
            <p:sp>
              <p:nvSpPr>
                <p:cNvPr id="364" name="Freeform 363"/>
                <p:cNvSpPr>
                  <a:spLocks noChangeAspect="1"/>
                </p:cNvSpPr>
                <p:nvPr/>
              </p:nvSpPr>
              <p:spPr>
                <a:xfrm>
                  <a:off x="762000" y="1662233"/>
                  <a:ext cx="759597" cy="1027934"/>
                </a:xfrm>
                <a:custGeom>
                  <a:avLst/>
                  <a:gdLst>
                    <a:gd name="connsiteX0" fmla="*/ 1722489 w 3487579"/>
                    <a:gd name="connsiteY0" fmla="*/ 1 h 4713773"/>
                    <a:gd name="connsiteX1" fmla="*/ 14 w 3487579"/>
                    <a:gd name="connsiteY1" fmla="*/ 2920410 h 4713773"/>
                    <a:gd name="connsiteX2" fmla="*/ 1694135 w 3487579"/>
                    <a:gd name="connsiteY2" fmla="*/ 4713769 h 4713773"/>
                    <a:gd name="connsiteX3" fmla="*/ 3487493 w 3487579"/>
                    <a:gd name="connsiteY3" fmla="*/ 2934587 h 4713773"/>
                    <a:gd name="connsiteX4" fmla="*/ 1722489 w 3487579"/>
                    <a:gd name="connsiteY4" fmla="*/ 1 h 4713773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2489 w 3487513"/>
                    <a:gd name="connsiteY0" fmla="*/ 1 h 4720861"/>
                    <a:gd name="connsiteX1" fmla="*/ 14 w 3487513"/>
                    <a:gd name="connsiteY1" fmla="*/ 2927498 h 4720861"/>
                    <a:gd name="connsiteX2" fmla="*/ 1694135 w 3487513"/>
                    <a:gd name="connsiteY2" fmla="*/ 4720857 h 4720861"/>
                    <a:gd name="connsiteX3" fmla="*/ 3487493 w 3487513"/>
                    <a:gd name="connsiteY3" fmla="*/ 2941675 h 4720861"/>
                    <a:gd name="connsiteX4" fmla="*/ 1722489 w 3487513"/>
                    <a:gd name="connsiteY4" fmla="*/ 1 h 4720861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9393"/>
                    <a:gd name="connsiteY0" fmla="*/ 2 h 4720868"/>
                    <a:gd name="connsiteX1" fmla="*/ 592 w 3489393"/>
                    <a:gd name="connsiteY1" fmla="*/ 2927499 h 4720868"/>
                    <a:gd name="connsiteX2" fmla="*/ 1694713 w 3489393"/>
                    <a:gd name="connsiteY2" fmla="*/ 4720858 h 4720868"/>
                    <a:gd name="connsiteX3" fmla="*/ 3488071 w 3489393"/>
                    <a:gd name="connsiteY3" fmla="*/ 2941676 h 4720868"/>
                    <a:gd name="connsiteX4" fmla="*/ 1723067 w 3489393"/>
                    <a:gd name="connsiteY4" fmla="*/ 2 h 4720868"/>
                    <a:gd name="connsiteX0" fmla="*/ 1723067 w 3488483"/>
                    <a:gd name="connsiteY0" fmla="*/ 2 h 4720872"/>
                    <a:gd name="connsiteX1" fmla="*/ 592 w 3488483"/>
                    <a:gd name="connsiteY1" fmla="*/ 2927499 h 4720872"/>
                    <a:gd name="connsiteX2" fmla="*/ 1694713 w 3488483"/>
                    <a:gd name="connsiteY2" fmla="*/ 4720858 h 4720872"/>
                    <a:gd name="connsiteX3" fmla="*/ 3488071 w 3488483"/>
                    <a:gd name="connsiteY3" fmla="*/ 2941676 h 4720872"/>
                    <a:gd name="connsiteX4" fmla="*/ 1723067 w 3488483"/>
                    <a:gd name="connsiteY4" fmla="*/ 2 h 4720872"/>
                    <a:gd name="connsiteX0" fmla="*/ 1723104 w 3488545"/>
                    <a:gd name="connsiteY0" fmla="*/ 45 h 4720915"/>
                    <a:gd name="connsiteX1" fmla="*/ 629 w 3488545"/>
                    <a:gd name="connsiteY1" fmla="*/ 2927542 h 4720915"/>
                    <a:gd name="connsiteX2" fmla="*/ 1694750 w 3488545"/>
                    <a:gd name="connsiteY2" fmla="*/ 4720901 h 4720915"/>
                    <a:gd name="connsiteX3" fmla="*/ 3488108 w 3488545"/>
                    <a:gd name="connsiteY3" fmla="*/ 2941719 h 4720915"/>
                    <a:gd name="connsiteX4" fmla="*/ 1723104 w 3488545"/>
                    <a:gd name="connsiteY4" fmla="*/ 45 h 4720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88545" h="4720915">
                      <a:moveTo>
                        <a:pt x="1723104" y="45"/>
                      </a:moveTo>
                      <a:cubicBezTo>
                        <a:pt x="1070974" y="-9406"/>
                        <a:pt x="-30087" y="1467338"/>
                        <a:pt x="629" y="2927542"/>
                      </a:cubicBezTo>
                      <a:cubicBezTo>
                        <a:pt x="31345" y="4387746"/>
                        <a:pt x="1113503" y="4718538"/>
                        <a:pt x="1694750" y="4720901"/>
                      </a:cubicBezTo>
                      <a:cubicBezTo>
                        <a:pt x="2275997" y="4723264"/>
                        <a:pt x="3462117" y="4430277"/>
                        <a:pt x="3488108" y="2941719"/>
                      </a:cubicBezTo>
                      <a:cubicBezTo>
                        <a:pt x="3514099" y="1453161"/>
                        <a:pt x="2375234" y="9496"/>
                        <a:pt x="1723104" y="45"/>
                      </a:cubicBezTo>
                      <a:close/>
                    </a:path>
                  </a:pathLst>
                </a:custGeom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65" name="Freeform 364"/>
                <p:cNvSpPr>
                  <a:spLocks noChangeAspect="1"/>
                </p:cNvSpPr>
                <p:nvPr/>
              </p:nvSpPr>
              <p:spPr>
                <a:xfrm>
                  <a:off x="1066800" y="1662243"/>
                  <a:ext cx="448826" cy="1027924"/>
                </a:xfrm>
                <a:custGeom>
                  <a:avLst/>
                  <a:gdLst>
                    <a:gd name="connsiteX0" fmla="*/ 64418 w 448826"/>
                    <a:gd name="connsiteY0" fmla="*/ 0 h 1027924"/>
                    <a:gd name="connsiteX1" fmla="*/ 448731 w 448826"/>
                    <a:gd name="connsiteY1" fmla="*/ 640521 h 1027924"/>
                    <a:gd name="connsiteX2" fmla="*/ 58245 w 448826"/>
                    <a:gd name="connsiteY2" fmla="*/ 1027921 h 1027924"/>
                    <a:gd name="connsiteX3" fmla="*/ 6332 w 448826"/>
                    <a:gd name="connsiteY3" fmla="*/ 1024035 h 1027924"/>
                    <a:gd name="connsiteX4" fmla="*/ 0 w 448826"/>
                    <a:gd name="connsiteY4" fmla="*/ 1022660 h 1027924"/>
                    <a:gd name="connsiteX5" fmla="*/ 5180 w 448826"/>
                    <a:gd name="connsiteY5" fmla="*/ 1023048 h 1027924"/>
                    <a:gd name="connsiteX6" fmla="*/ 392424 w 448826"/>
                    <a:gd name="connsiteY6" fmla="*/ 638866 h 1027924"/>
                    <a:gd name="connsiteX7" fmla="*/ 68339 w 448826"/>
                    <a:gd name="connsiteY7" fmla="*/ 18360 h 1027924"/>
                    <a:gd name="connsiteX8" fmla="*/ 29605 w 448826"/>
                    <a:gd name="connsiteY8" fmla="*/ 8380 h 1027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8826" h="1027924">
                      <a:moveTo>
                        <a:pt x="64418" y="0"/>
                      </a:moveTo>
                      <a:cubicBezTo>
                        <a:pt x="206413" y="2058"/>
                        <a:pt x="454390" y="316402"/>
                        <a:pt x="448731" y="640521"/>
                      </a:cubicBezTo>
                      <a:cubicBezTo>
                        <a:pt x="443072" y="964641"/>
                        <a:pt x="184806" y="1028436"/>
                        <a:pt x="58245" y="1027921"/>
                      </a:cubicBezTo>
                      <a:cubicBezTo>
                        <a:pt x="42424" y="1027857"/>
                        <a:pt x="24900" y="1026675"/>
                        <a:pt x="6332" y="1024035"/>
                      </a:cubicBezTo>
                      <a:lnTo>
                        <a:pt x="0" y="1022660"/>
                      </a:lnTo>
                      <a:lnTo>
                        <a:pt x="5180" y="1023048"/>
                      </a:lnTo>
                      <a:cubicBezTo>
                        <a:pt x="130690" y="1023558"/>
                        <a:pt x="386812" y="960293"/>
                        <a:pt x="392424" y="638866"/>
                      </a:cubicBezTo>
                      <a:cubicBezTo>
                        <a:pt x="397335" y="357617"/>
                        <a:pt x="209668" y="83789"/>
                        <a:pt x="68339" y="18360"/>
                      </a:cubicBezTo>
                      <a:lnTo>
                        <a:pt x="29605" y="838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  <a:alpha val="2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66" name="Oval 365"/>
                <p:cNvSpPr/>
                <p:nvPr/>
              </p:nvSpPr>
              <p:spPr>
                <a:xfrm rot="1382746">
                  <a:off x="842815" y="1759422"/>
                  <a:ext cx="347146" cy="537215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67" name="Oval 366"/>
                <p:cNvSpPr/>
                <p:nvPr/>
              </p:nvSpPr>
              <p:spPr>
                <a:xfrm rot="1382746">
                  <a:off x="874273" y="1813651"/>
                  <a:ext cx="193205" cy="353383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68" name="Oval 367"/>
                <p:cNvSpPr/>
                <p:nvPr/>
              </p:nvSpPr>
              <p:spPr>
                <a:xfrm rot="1382746">
                  <a:off x="908422" y="1852082"/>
                  <a:ext cx="60725" cy="170880"/>
                </a:xfrm>
                <a:prstGeom prst="ellipse">
                  <a:avLst/>
                </a:prstGeom>
                <a:solidFill>
                  <a:schemeClr val="bg1">
                    <a:alpha val="6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</p:grpSp>
          <p:grpSp>
            <p:nvGrpSpPr>
              <p:cNvPr id="352" name="Group 351"/>
              <p:cNvGrpSpPr/>
              <p:nvPr/>
            </p:nvGrpSpPr>
            <p:grpSpPr>
              <a:xfrm>
                <a:off x="9941303" y="5067193"/>
                <a:ext cx="394024" cy="533218"/>
                <a:chOff x="762000" y="1662233"/>
                <a:chExt cx="759597" cy="1027934"/>
              </a:xfrm>
            </p:grpSpPr>
            <p:sp>
              <p:nvSpPr>
                <p:cNvPr id="359" name="Freeform 358"/>
                <p:cNvSpPr>
                  <a:spLocks noChangeAspect="1"/>
                </p:cNvSpPr>
                <p:nvPr/>
              </p:nvSpPr>
              <p:spPr>
                <a:xfrm>
                  <a:off x="762000" y="1662233"/>
                  <a:ext cx="759597" cy="1027934"/>
                </a:xfrm>
                <a:custGeom>
                  <a:avLst/>
                  <a:gdLst>
                    <a:gd name="connsiteX0" fmla="*/ 1722489 w 3487579"/>
                    <a:gd name="connsiteY0" fmla="*/ 1 h 4713773"/>
                    <a:gd name="connsiteX1" fmla="*/ 14 w 3487579"/>
                    <a:gd name="connsiteY1" fmla="*/ 2920410 h 4713773"/>
                    <a:gd name="connsiteX2" fmla="*/ 1694135 w 3487579"/>
                    <a:gd name="connsiteY2" fmla="*/ 4713769 h 4713773"/>
                    <a:gd name="connsiteX3" fmla="*/ 3487493 w 3487579"/>
                    <a:gd name="connsiteY3" fmla="*/ 2934587 h 4713773"/>
                    <a:gd name="connsiteX4" fmla="*/ 1722489 w 3487579"/>
                    <a:gd name="connsiteY4" fmla="*/ 1 h 4713773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2489 w 3487513"/>
                    <a:gd name="connsiteY0" fmla="*/ 1 h 4720861"/>
                    <a:gd name="connsiteX1" fmla="*/ 14 w 3487513"/>
                    <a:gd name="connsiteY1" fmla="*/ 2927498 h 4720861"/>
                    <a:gd name="connsiteX2" fmla="*/ 1694135 w 3487513"/>
                    <a:gd name="connsiteY2" fmla="*/ 4720857 h 4720861"/>
                    <a:gd name="connsiteX3" fmla="*/ 3487493 w 3487513"/>
                    <a:gd name="connsiteY3" fmla="*/ 2941675 h 4720861"/>
                    <a:gd name="connsiteX4" fmla="*/ 1722489 w 3487513"/>
                    <a:gd name="connsiteY4" fmla="*/ 1 h 4720861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9393"/>
                    <a:gd name="connsiteY0" fmla="*/ 2 h 4720868"/>
                    <a:gd name="connsiteX1" fmla="*/ 592 w 3489393"/>
                    <a:gd name="connsiteY1" fmla="*/ 2927499 h 4720868"/>
                    <a:gd name="connsiteX2" fmla="*/ 1694713 w 3489393"/>
                    <a:gd name="connsiteY2" fmla="*/ 4720858 h 4720868"/>
                    <a:gd name="connsiteX3" fmla="*/ 3488071 w 3489393"/>
                    <a:gd name="connsiteY3" fmla="*/ 2941676 h 4720868"/>
                    <a:gd name="connsiteX4" fmla="*/ 1723067 w 3489393"/>
                    <a:gd name="connsiteY4" fmla="*/ 2 h 4720868"/>
                    <a:gd name="connsiteX0" fmla="*/ 1723067 w 3488483"/>
                    <a:gd name="connsiteY0" fmla="*/ 2 h 4720872"/>
                    <a:gd name="connsiteX1" fmla="*/ 592 w 3488483"/>
                    <a:gd name="connsiteY1" fmla="*/ 2927499 h 4720872"/>
                    <a:gd name="connsiteX2" fmla="*/ 1694713 w 3488483"/>
                    <a:gd name="connsiteY2" fmla="*/ 4720858 h 4720872"/>
                    <a:gd name="connsiteX3" fmla="*/ 3488071 w 3488483"/>
                    <a:gd name="connsiteY3" fmla="*/ 2941676 h 4720872"/>
                    <a:gd name="connsiteX4" fmla="*/ 1723067 w 3488483"/>
                    <a:gd name="connsiteY4" fmla="*/ 2 h 4720872"/>
                    <a:gd name="connsiteX0" fmla="*/ 1723104 w 3488545"/>
                    <a:gd name="connsiteY0" fmla="*/ 45 h 4720915"/>
                    <a:gd name="connsiteX1" fmla="*/ 629 w 3488545"/>
                    <a:gd name="connsiteY1" fmla="*/ 2927542 h 4720915"/>
                    <a:gd name="connsiteX2" fmla="*/ 1694750 w 3488545"/>
                    <a:gd name="connsiteY2" fmla="*/ 4720901 h 4720915"/>
                    <a:gd name="connsiteX3" fmla="*/ 3488108 w 3488545"/>
                    <a:gd name="connsiteY3" fmla="*/ 2941719 h 4720915"/>
                    <a:gd name="connsiteX4" fmla="*/ 1723104 w 3488545"/>
                    <a:gd name="connsiteY4" fmla="*/ 45 h 4720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88545" h="4720915">
                      <a:moveTo>
                        <a:pt x="1723104" y="45"/>
                      </a:moveTo>
                      <a:cubicBezTo>
                        <a:pt x="1070974" y="-9406"/>
                        <a:pt x="-30087" y="1467338"/>
                        <a:pt x="629" y="2927542"/>
                      </a:cubicBezTo>
                      <a:cubicBezTo>
                        <a:pt x="31345" y="4387746"/>
                        <a:pt x="1113503" y="4718538"/>
                        <a:pt x="1694750" y="4720901"/>
                      </a:cubicBezTo>
                      <a:cubicBezTo>
                        <a:pt x="2275997" y="4723264"/>
                        <a:pt x="3462117" y="4430277"/>
                        <a:pt x="3488108" y="2941719"/>
                      </a:cubicBezTo>
                      <a:cubicBezTo>
                        <a:pt x="3514099" y="1453161"/>
                        <a:pt x="2375234" y="9496"/>
                        <a:pt x="1723104" y="45"/>
                      </a:cubicBezTo>
                      <a:close/>
                    </a:path>
                  </a:pathLst>
                </a:custGeom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60" name="Freeform 359"/>
                <p:cNvSpPr>
                  <a:spLocks noChangeAspect="1"/>
                </p:cNvSpPr>
                <p:nvPr/>
              </p:nvSpPr>
              <p:spPr>
                <a:xfrm>
                  <a:off x="1066800" y="1662243"/>
                  <a:ext cx="448826" cy="1027924"/>
                </a:xfrm>
                <a:custGeom>
                  <a:avLst/>
                  <a:gdLst>
                    <a:gd name="connsiteX0" fmla="*/ 64418 w 448826"/>
                    <a:gd name="connsiteY0" fmla="*/ 0 h 1027924"/>
                    <a:gd name="connsiteX1" fmla="*/ 448731 w 448826"/>
                    <a:gd name="connsiteY1" fmla="*/ 640521 h 1027924"/>
                    <a:gd name="connsiteX2" fmla="*/ 58245 w 448826"/>
                    <a:gd name="connsiteY2" fmla="*/ 1027921 h 1027924"/>
                    <a:gd name="connsiteX3" fmla="*/ 6332 w 448826"/>
                    <a:gd name="connsiteY3" fmla="*/ 1024035 h 1027924"/>
                    <a:gd name="connsiteX4" fmla="*/ 0 w 448826"/>
                    <a:gd name="connsiteY4" fmla="*/ 1022660 h 1027924"/>
                    <a:gd name="connsiteX5" fmla="*/ 5180 w 448826"/>
                    <a:gd name="connsiteY5" fmla="*/ 1023048 h 1027924"/>
                    <a:gd name="connsiteX6" fmla="*/ 392424 w 448826"/>
                    <a:gd name="connsiteY6" fmla="*/ 638866 h 1027924"/>
                    <a:gd name="connsiteX7" fmla="*/ 68339 w 448826"/>
                    <a:gd name="connsiteY7" fmla="*/ 18360 h 1027924"/>
                    <a:gd name="connsiteX8" fmla="*/ 29605 w 448826"/>
                    <a:gd name="connsiteY8" fmla="*/ 8380 h 1027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8826" h="1027924">
                      <a:moveTo>
                        <a:pt x="64418" y="0"/>
                      </a:moveTo>
                      <a:cubicBezTo>
                        <a:pt x="206413" y="2058"/>
                        <a:pt x="454390" y="316402"/>
                        <a:pt x="448731" y="640521"/>
                      </a:cubicBezTo>
                      <a:cubicBezTo>
                        <a:pt x="443072" y="964641"/>
                        <a:pt x="184806" y="1028436"/>
                        <a:pt x="58245" y="1027921"/>
                      </a:cubicBezTo>
                      <a:cubicBezTo>
                        <a:pt x="42424" y="1027857"/>
                        <a:pt x="24900" y="1026675"/>
                        <a:pt x="6332" y="1024035"/>
                      </a:cubicBezTo>
                      <a:lnTo>
                        <a:pt x="0" y="1022660"/>
                      </a:lnTo>
                      <a:lnTo>
                        <a:pt x="5180" y="1023048"/>
                      </a:lnTo>
                      <a:cubicBezTo>
                        <a:pt x="130690" y="1023558"/>
                        <a:pt x="386812" y="960293"/>
                        <a:pt x="392424" y="638866"/>
                      </a:cubicBezTo>
                      <a:cubicBezTo>
                        <a:pt x="397335" y="357617"/>
                        <a:pt x="209668" y="83789"/>
                        <a:pt x="68339" y="18360"/>
                      </a:cubicBezTo>
                      <a:lnTo>
                        <a:pt x="29605" y="838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  <a:alpha val="2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61" name="Oval 360"/>
                <p:cNvSpPr/>
                <p:nvPr/>
              </p:nvSpPr>
              <p:spPr>
                <a:xfrm rot="1382746">
                  <a:off x="842815" y="1759422"/>
                  <a:ext cx="347146" cy="537215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62" name="Oval 361"/>
                <p:cNvSpPr/>
                <p:nvPr/>
              </p:nvSpPr>
              <p:spPr>
                <a:xfrm rot="1382746">
                  <a:off x="874273" y="1813651"/>
                  <a:ext cx="193205" cy="353383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63" name="Oval 362"/>
                <p:cNvSpPr/>
                <p:nvPr/>
              </p:nvSpPr>
              <p:spPr>
                <a:xfrm rot="1382746">
                  <a:off x="908422" y="1852082"/>
                  <a:ext cx="60725" cy="170880"/>
                </a:xfrm>
                <a:prstGeom prst="ellipse">
                  <a:avLst/>
                </a:prstGeom>
                <a:solidFill>
                  <a:schemeClr val="bg1">
                    <a:alpha val="6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</p:grpSp>
          <p:grpSp>
            <p:nvGrpSpPr>
              <p:cNvPr id="353" name="Group 352"/>
              <p:cNvGrpSpPr/>
              <p:nvPr/>
            </p:nvGrpSpPr>
            <p:grpSpPr>
              <a:xfrm>
                <a:off x="9533454" y="5109593"/>
                <a:ext cx="394024" cy="533218"/>
                <a:chOff x="762000" y="1662233"/>
                <a:chExt cx="759597" cy="1027934"/>
              </a:xfrm>
            </p:grpSpPr>
            <p:sp>
              <p:nvSpPr>
                <p:cNvPr id="354" name="Freeform 353"/>
                <p:cNvSpPr>
                  <a:spLocks noChangeAspect="1"/>
                </p:cNvSpPr>
                <p:nvPr/>
              </p:nvSpPr>
              <p:spPr>
                <a:xfrm>
                  <a:off x="762000" y="1662233"/>
                  <a:ext cx="759597" cy="1027934"/>
                </a:xfrm>
                <a:custGeom>
                  <a:avLst/>
                  <a:gdLst>
                    <a:gd name="connsiteX0" fmla="*/ 1722489 w 3487579"/>
                    <a:gd name="connsiteY0" fmla="*/ 1 h 4713773"/>
                    <a:gd name="connsiteX1" fmla="*/ 14 w 3487579"/>
                    <a:gd name="connsiteY1" fmla="*/ 2920410 h 4713773"/>
                    <a:gd name="connsiteX2" fmla="*/ 1694135 w 3487579"/>
                    <a:gd name="connsiteY2" fmla="*/ 4713769 h 4713773"/>
                    <a:gd name="connsiteX3" fmla="*/ 3487493 w 3487579"/>
                    <a:gd name="connsiteY3" fmla="*/ 2934587 h 4713773"/>
                    <a:gd name="connsiteX4" fmla="*/ 1722489 w 3487579"/>
                    <a:gd name="connsiteY4" fmla="*/ 1 h 4713773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2489 w 3487513"/>
                    <a:gd name="connsiteY0" fmla="*/ 1 h 4720861"/>
                    <a:gd name="connsiteX1" fmla="*/ 14 w 3487513"/>
                    <a:gd name="connsiteY1" fmla="*/ 2927498 h 4720861"/>
                    <a:gd name="connsiteX2" fmla="*/ 1694135 w 3487513"/>
                    <a:gd name="connsiteY2" fmla="*/ 4720857 h 4720861"/>
                    <a:gd name="connsiteX3" fmla="*/ 3487493 w 3487513"/>
                    <a:gd name="connsiteY3" fmla="*/ 2941675 h 4720861"/>
                    <a:gd name="connsiteX4" fmla="*/ 1722489 w 3487513"/>
                    <a:gd name="connsiteY4" fmla="*/ 1 h 4720861"/>
                    <a:gd name="connsiteX0" fmla="*/ 1722489 w 3487507"/>
                    <a:gd name="connsiteY0" fmla="*/ 1 h 4720861"/>
                    <a:gd name="connsiteX1" fmla="*/ 14 w 3487507"/>
                    <a:gd name="connsiteY1" fmla="*/ 2927498 h 4720861"/>
                    <a:gd name="connsiteX2" fmla="*/ 1694135 w 3487507"/>
                    <a:gd name="connsiteY2" fmla="*/ 4720857 h 4720861"/>
                    <a:gd name="connsiteX3" fmla="*/ 3487493 w 3487507"/>
                    <a:gd name="connsiteY3" fmla="*/ 2941675 h 4720861"/>
                    <a:gd name="connsiteX4" fmla="*/ 1722489 w 3487507"/>
                    <a:gd name="connsiteY4" fmla="*/ 1 h 4720861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8085"/>
                    <a:gd name="connsiteY0" fmla="*/ 2 h 4720862"/>
                    <a:gd name="connsiteX1" fmla="*/ 592 w 3488085"/>
                    <a:gd name="connsiteY1" fmla="*/ 2927499 h 4720862"/>
                    <a:gd name="connsiteX2" fmla="*/ 1694713 w 3488085"/>
                    <a:gd name="connsiteY2" fmla="*/ 4720858 h 4720862"/>
                    <a:gd name="connsiteX3" fmla="*/ 3488071 w 3488085"/>
                    <a:gd name="connsiteY3" fmla="*/ 2941676 h 4720862"/>
                    <a:gd name="connsiteX4" fmla="*/ 1723067 w 3488085"/>
                    <a:gd name="connsiteY4" fmla="*/ 2 h 4720862"/>
                    <a:gd name="connsiteX0" fmla="*/ 1723067 w 3489393"/>
                    <a:gd name="connsiteY0" fmla="*/ 2 h 4720868"/>
                    <a:gd name="connsiteX1" fmla="*/ 592 w 3489393"/>
                    <a:gd name="connsiteY1" fmla="*/ 2927499 h 4720868"/>
                    <a:gd name="connsiteX2" fmla="*/ 1694713 w 3489393"/>
                    <a:gd name="connsiteY2" fmla="*/ 4720858 h 4720868"/>
                    <a:gd name="connsiteX3" fmla="*/ 3488071 w 3489393"/>
                    <a:gd name="connsiteY3" fmla="*/ 2941676 h 4720868"/>
                    <a:gd name="connsiteX4" fmla="*/ 1723067 w 3489393"/>
                    <a:gd name="connsiteY4" fmla="*/ 2 h 4720868"/>
                    <a:gd name="connsiteX0" fmla="*/ 1723067 w 3488483"/>
                    <a:gd name="connsiteY0" fmla="*/ 2 h 4720872"/>
                    <a:gd name="connsiteX1" fmla="*/ 592 w 3488483"/>
                    <a:gd name="connsiteY1" fmla="*/ 2927499 h 4720872"/>
                    <a:gd name="connsiteX2" fmla="*/ 1694713 w 3488483"/>
                    <a:gd name="connsiteY2" fmla="*/ 4720858 h 4720872"/>
                    <a:gd name="connsiteX3" fmla="*/ 3488071 w 3488483"/>
                    <a:gd name="connsiteY3" fmla="*/ 2941676 h 4720872"/>
                    <a:gd name="connsiteX4" fmla="*/ 1723067 w 3488483"/>
                    <a:gd name="connsiteY4" fmla="*/ 2 h 4720872"/>
                    <a:gd name="connsiteX0" fmla="*/ 1723104 w 3488545"/>
                    <a:gd name="connsiteY0" fmla="*/ 45 h 4720915"/>
                    <a:gd name="connsiteX1" fmla="*/ 629 w 3488545"/>
                    <a:gd name="connsiteY1" fmla="*/ 2927542 h 4720915"/>
                    <a:gd name="connsiteX2" fmla="*/ 1694750 w 3488545"/>
                    <a:gd name="connsiteY2" fmla="*/ 4720901 h 4720915"/>
                    <a:gd name="connsiteX3" fmla="*/ 3488108 w 3488545"/>
                    <a:gd name="connsiteY3" fmla="*/ 2941719 h 4720915"/>
                    <a:gd name="connsiteX4" fmla="*/ 1723104 w 3488545"/>
                    <a:gd name="connsiteY4" fmla="*/ 45 h 4720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88545" h="4720915">
                      <a:moveTo>
                        <a:pt x="1723104" y="45"/>
                      </a:moveTo>
                      <a:cubicBezTo>
                        <a:pt x="1070974" y="-9406"/>
                        <a:pt x="-30087" y="1467338"/>
                        <a:pt x="629" y="2927542"/>
                      </a:cubicBezTo>
                      <a:cubicBezTo>
                        <a:pt x="31345" y="4387746"/>
                        <a:pt x="1113503" y="4718538"/>
                        <a:pt x="1694750" y="4720901"/>
                      </a:cubicBezTo>
                      <a:cubicBezTo>
                        <a:pt x="2275997" y="4723264"/>
                        <a:pt x="3462117" y="4430277"/>
                        <a:pt x="3488108" y="2941719"/>
                      </a:cubicBezTo>
                      <a:cubicBezTo>
                        <a:pt x="3514099" y="1453161"/>
                        <a:pt x="2375234" y="9496"/>
                        <a:pt x="1723104" y="45"/>
                      </a:cubicBezTo>
                      <a:close/>
                    </a:path>
                  </a:pathLst>
                </a:custGeom>
                <a:blipFill dpi="0" rotWithShape="1">
                  <a:blip r:embed="rId8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55" name="Freeform 354"/>
                <p:cNvSpPr>
                  <a:spLocks noChangeAspect="1"/>
                </p:cNvSpPr>
                <p:nvPr/>
              </p:nvSpPr>
              <p:spPr>
                <a:xfrm>
                  <a:off x="1066800" y="1662243"/>
                  <a:ext cx="448826" cy="1027924"/>
                </a:xfrm>
                <a:custGeom>
                  <a:avLst/>
                  <a:gdLst>
                    <a:gd name="connsiteX0" fmla="*/ 64418 w 448826"/>
                    <a:gd name="connsiteY0" fmla="*/ 0 h 1027924"/>
                    <a:gd name="connsiteX1" fmla="*/ 448731 w 448826"/>
                    <a:gd name="connsiteY1" fmla="*/ 640521 h 1027924"/>
                    <a:gd name="connsiteX2" fmla="*/ 58245 w 448826"/>
                    <a:gd name="connsiteY2" fmla="*/ 1027921 h 1027924"/>
                    <a:gd name="connsiteX3" fmla="*/ 6332 w 448826"/>
                    <a:gd name="connsiteY3" fmla="*/ 1024035 h 1027924"/>
                    <a:gd name="connsiteX4" fmla="*/ 0 w 448826"/>
                    <a:gd name="connsiteY4" fmla="*/ 1022660 h 1027924"/>
                    <a:gd name="connsiteX5" fmla="*/ 5180 w 448826"/>
                    <a:gd name="connsiteY5" fmla="*/ 1023048 h 1027924"/>
                    <a:gd name="connsiteX6" fmla="*/ 392424 w 448826"/>
                    <a:gd name="connsiteY6" fmla="*/ 638866 h 1027924"/>
                    <a:gd name="connsiteX7" fmla="*/ 68339 w 448826"/>
                    <a:gd name="connsiteY7" fmla="*/ 18360 h 1027924"/>
                    <a:gd name="connsiteX8" fmla="*/ 29605 w 448826"/>
                    <a:gd name="connsiteY8" fmla="*/ 8380 h 1027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8826" h="1027924">
                      <a:moveTo>
                        <a:pt x="64418" y="0"/>
                      </a:moveTo>
                      <a:cubicBezTo>
                        <a:pt x="206413" y="2058"/>
                        <a:pt x="454390" y="316402"/>
                        <a:pt x="448731" y="640521"/>
                      </a:cubicBezTo>
                      <a:cubicBezTo>
                        <a:pt x="443072" y="964641"/>
                        <a:pt x="184806" y="1028436"/>
                        <a:pt x="58245" y="1027921"/>
                      </a:cubicBezTo>
                      <a:cubicBezTo>
                        <a:pt x="42424" y="1027857"/>
                        <a:pt x="24900" y="1026675"/>
                        <a:pt x="6332" y="1024035"/>
                      </a:cubicBezTo>
                      <a:lnTo>
                        <a:pt x="0" y="1022660"/>
                      </a:lnTo>
                      <a:lnTo>
                        <a:pt x="5180" y="1023048"/>
                      </a:lnTo>
                      <a:cubicBezTo>
                        <a:pt x="130690" y="1023558"/>
                        <a:pt x="386812" y="960293"/>
                        <a:pt x="392424" y="638866"/>
                      </a:cubicBezTo>
                      <a:cubicBezTo>
                        <a:pt x="397335" y="357617"/>
                        <a:pt x="209668" y="83789"/>
                        <a:pt x="68339" y="18360"/>
                      </a:cubicBezTo>
                      <a:lnTo>
                        <a:pt x="29605" y="838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  <a:alpha val="2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56" name="Oval 355"/>
                <p:cNvSpPr/>
                <p:nvPr/>
              </p:nvSpPr>
              <p:spPr>
                <a:xfrm rot="1382746">
                  <a:off x="842815" y="1759422"/>
                  <a:ext cx="347146" cy="537215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57" name="Oval 356"/>
                <p:cNvSpPr/>
                <p:nvPr/>
              </p:nvSpPr>
              <p:spPr>
                <a:xfrm rot="1382746">
                  <a:off x="874273" y="1813651"/>
                  <a:ext cx="193205" cy="353383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58" name="Oval 357"/>
                <p:cNvSpPr/>
                <p:nvPr/>
              </p:nvSpPr>
              <p:spPr>
                <a:xfrm rot="1382746">
                  <a:off x="908422" y="1852082"/>
                  <a:ext cx="60725" cy="170880"/>
                </a:xfrm>
                <a:prstGeom prst="ellipse">
                  <a:avLst/>
                </a:prstGeom>
                <a:solidFill>
                  <a:schemeClr val="bg1">
                    <a:alpha val="60000"/>
                  </a:schemeClr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/>
                </a:p>
              </p:txBody>
            </p:sp>
          </p:grpSp>
        </p:grp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B76AC-E5DF-427C-ABDC-2F4FBD8E4B69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1219201" y="3076682"/>
          <a:ext cx="9486899" cy="1956816"/>
        </p:xfrm>
        <a:graphic>
          <a:graphicData uri="http://schemas.openxmlformats.org/drawingml/2006/table">
            <a:tbl>
              <a:tblPr firstRow="1" firstCol="1" bandRow="1"/>
              <a:tblGrid>
                <a:gridCol w="305647">
                  <a:extLst>
                    <a:ext uri="{9D8B030D-6E8A-4147-A177-3AD203B41FA5}">
                      <a16:colId xmlns:a16="http://schemas.microsoft.com/office/drawing/2014/main" val="3113219042"/>
                    </a:ext>
                  </a:extLst>
                </a:gridCol>
                <a:gridCol w="305647">
                  <a:extLst>
                    <a:ext uri="{9D8B030D-6E8A-4147-A177-3AD203B41FA5}">
                      <a16:colId xmlns:a16="http://schemas.microsoft.com/office/drawing/2014/main" val="1548272208"/>
                    </a:ext>
                  </a:extLst>
                </a:gridCol>
                <a:gridCol w="305647">
                  <a:extLst>
                    <a:ext uri="{9D8B030D-6E8A-4147-A177-3AD203B41FA5}">
                      <a16:colId xmlns:a16="http://schemas.microsoft.com/office/drawing/2014/main" val="757415846"/>
                    </a:ext>
                  </a:extLst>
                </a:gridCol>
                <a:gridCol w="305647">
                  <a:extLst>
                    <a:ext uri="{9D8B030D-6E8A-4147-A177-3AD203B41FA5}">
                      <a16:colId xmlns:a16="http://schemas.microsoft.com/office/drawing/2014/main" val="3231661246"/>
                    </a:ext>
                  </a:extLst>
                </a:gridCol>
                <a:gridCol w="305647">
                  <a:extLst>
                    <a:ext uri="{9D8B030D-6E8A-4147-A177-3AD203B41FA5}">
                      <a16:colId xmlns:a16="http://schemas.microsoft.com/office/drawing/2014/main" val="1546283718"/>
                    </a:ext>
                  </a:extLst>
                </a:gridCol>
                <a:gridCol w="305647">
                  <a:extLst>
                    <a:ext uri="{9D8B030D-6E8A-4147-A177-3AD203B41FA5}">
                      <a16:colId xmlns:a16="http://schemas.microsoft.com/office/drawing/2014/main" val="3383531860"/>
                    </a:ext>
                  </a:extLst>
                </a:gridCol>
                <a:gridCol w="305647">
                  <a:extLst>
                    <a:ext uri="{9D8B030D-6E8A-4147-A177-3AD203B41FA5}">
                      <a16:colId xmlns:a16="http://schemas.microsoft.com/office/drawing/2014/main" val="2736324867"/>
                    </a:ext>
                  </a:extLst>
                </a:gridCol>
                <a:gridCol w="306493">
                  <a:extLst>
                    <a:ext uri="{9D8B030D-6E8A-4147-A177-3AD203B41FA5}">
                      <a16:colId xmlns:a16="http://schemas.microsoft.com/office/drawing/2014/main" val="891814940"/>
                    </a:ext>
                  </a:extLst>
                </a:gridCol>
                <a:gridCol w="306493">
                  <a:extLst>
                    <a:ext uri="{9D8B030D-6E8A-4147-A177-3AD203B41FA5}">
                      <a16:colId xmlns:a16="http://schemas.microsoft.com/office/drawing/2014/main" val="676834575"/>
                    </a:ext>
                  </a:extLst>
                </a:gridCol>
                <a:gridCol w="305647">
                  <a:extLst>
                    <a:ext uri="{9D8B030D-6E8A-4147-A177-3AD203B41FA5}">
                      <a16:colId xmlns:a16="http://schemas.microsoft.com/office/drawing/2014/main" val="2452595749"/>
                    </a:ext>
                  </a:extLst>
                </a:gridCol>
                <a:gridCol w="305647">
                  <a:extLst>
                    <a:ext uri="{9D8B030D-6E8A-4147-A177-3AD203B41FA5}">
                      <a16:colId xmlns:a16="http://schemas.microsoft.com/office/drawing/2014/main" val="2518302929"/>
                    </a:ext>
                  </a:extLst>
                </a:gridCol>
                <a:gridCol w="305647">
                  <a:extLst>
                    <a:ext uri="{9D8B030D-6E8A-4147-A177-3AD203B41FA5}">
                      <a16:colId xmlns:a16="http://schemas.microsoft.com/office/drawing/2014/main" val="3965840462"/>
                    </a:ext>
                  </a:extLst>
                </a:gridCol>
                <a:gridCol w="305647">
                  <a:extLst>
                    <a:ext uri="{9D8B030D-6E8A-4147-A177-3AD203B41FA5}">
                      <a16:colId xmlns:a16="http://schemas.microsoft.com/office/drawing/2014/main" val="3027264450"/>
                    </a:ext>
                  </a:extLst>
                </a:gridCol>
                <a:gridCol w="305647">
                  <a:extLst>
                    <a:ext uri="{9D8B030D-6E8A-4147-A177-3AD203B41FA5}">
                      <a16:colId xmlns:a16="http://schemas.microsoft.com/office/drawing/2014/main" val="140414404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3853503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75870111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0871569"/>
                    </a:ext>
                  </a:extLst>
                </a:gridCol>
                <a:gridCol w="306493">
                  <a:extLst>
                    <a:ext uri="{9D8B030D-6E8A-4147-A177-3AD203B41FA5}">
                      <a16:colId xmlns:a16="http://schemas.microsoft.com/office/drawing/2014/main" val="1205460588"/>
                    </a:ext>
                  </a:extLst>
                </a:gridCol>
                <a:gridCol w="306493">
                  <a:extLst>
                    <a:ext uri="{9D8B030D-6E8A-4147-A177-3AD203B41FA5}">
                      <a16:colId xmlns:a16="http://schemas.microsoft.com/office/drawing/2014/main" val="225898346"/>
                    </a:ext>
                  </a:extLst>
                </a:gridCol>
                <a:gridCol w="306493">
                  <a:extLst>
                    <a:ext uri="{9D8B030D-6E8A-4147-A177-3AD203B41FA5}">
                      <a16:colId xmlns:a16="http://schemas.microsoft.com/office/drawing/2014/main" val="104603921"/>
                    </a:ext>
                  </a:extLst>
                </a:gridCol>
                <a:gridCol w="306493">
                  <a:extLst>
                    <a:ext uri="{9D8B030D-6E8A-4147-A177-3AD203B41FA5}">
                      <a16:colId xmlns:a16="http://schemas.microsoft.com/office/drawing/2014/main" val="1367006126"/>
                    </a:ext>
                  </a:extLst>
                </a:gridCol>
                <a:gridCol w="307340">
                  <a:extLst>
                    <a:ext uri="{9D8B030D-6E8A-4147-A177-3AD203B41FA5}">
                      <a16:colId xmlns:a16="http://schemas.microsoft.com/office/drawing/2014/main" val="2908137732"/>
                    </a:ext>
                  </a:extLst>
                </a:gridCol>
                <a:gridCol w="306493">
                  <a:extLst>
                    <a:ext uri="{9D8B030D-6E8A-4147-A177-3AD203B41FA5}">
                      <a16:colId xmlns:a16="http://schemas.microsoft.com/office/drawing/2014/main" val="2294997425"/>
                    </a:ext>
                  </a:extLst>
                </a:gridCol>
                <a:gridCol w="306493">
                  <a:extLst>
                    <a:ext uri="{9D8B030D-6E8A-4147-A177-3AD203B41FA5}">
                      <a16:colId xmlns:a16="http://schemas.microsoft.com/office/drawing/2014/main" val="95058700"/>
                    </a:ext>
                  </a:extLst>
                </a:gridCol>
                <a:gridCol w="306493">
                  <a:extLst>
                    <a:ext uri="{9D8B030D-6E8A-4147-A177-3AD203B41FA5}">
                      <a16:colId xmlns:a16="http://schemas.microsoft.com/office/drawing/2014/main" val="739150518"/>
                    </a:ext>
                  </a:extLst>
                </a:gridCol>
                <a:gridCol w="306493">
                  <a:extLst>
                    <a:ext uri="{9D8B030D-6E8A-4147-A177-3AD203B41FA5}">
                      <a16:colId xmlns:a16="http://schemas.microsoft.com/office/drawing/2014/main" val="2856870716"/>
                    </a:ext>
                  </a:extLst>
                </a:gridCol>
                <a:gridCol w="306493">
                  <a:extLst>
                    <a:ext uri="{9D8B030D-6E8A-4147-A177-3AD203B41FA5}">
                      <a16:colId xmlns:a16="http://schemas.microsoft.com/office/drawing/2014/main" val="4074523422"/>
                    </a:ext>
                  </a:extLst>
                </a:gridCol>
                <a:gridCol w="306493">
                  <a:extLst>
                    <a:ext uri="{9D8B030D-6E8A-4147-A177-3AD203B41FA5}">
                      <a16:colId xmlns:a16="http://schemas.microsoft.com/office/drawing/2014/main" val="1542913360"/>
                    </a:ext>
                  </a:extLst>
                </a:gridCol>
                <a:gridCol w="306493">
                  <a:extLst>
                    <a:ext uri="{9D8B030D-6E8A-4147-A177-3AD203B41FA5}">
                      <a16:colId xmlns:a16="http://schemas.microsoft.com/office/drawing/2014/main" val="1935677977"/>
                    </a:ext>
                  </a:extLst>
                </a:gridCol>
                <a:gridCol w="306493">
                  <a:extLst>
                    <a:ext uri="{9D8B030D-6E8A-4147-A177-3AD203B41FA5}">
                      <a16:colId xmlns:a16="http://schemas.microsoft.com/office/drawing/2014/main" val="4288905530"/>
                    </a:ext>
                  </a:extLst>
                </a:gridCol>
                <a:gridCol w="306493">
                  <a:extLst>
                    <a:ext uri="{9D8B030D-6E8A-4147-A177-3AD203B41FA5}">
                      <a16:colId xmlns:a16="http://schemas.microsoft.com/office/drawing/2014/main" val="2286752704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652179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75741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68964"/>
                  </a:ext>
                </a:extLst>
              </a:tr>
              <a:tr h="2391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196314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220999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05282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65818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997130"/>
                  </a:ext>
                </a:extLst>
              </a:tr>
            </a:tbl>
          </a:graphicData>
        </a:graphic>
      </p:graphicFrame>
      <p:sp>
        <p:nvSpPr>
          <p:cNvPr id="343" name="Rectangle 342"/>
          <p:cNvSpPr/>
          <p:nvPr/>
        </p:nvSpPr>
        <p:spPr>
          <a:xfrm>
            <a:off x="1023869" y="1241047"/>
            <a:ext cx="99890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o-RO" sz="2400" dirty="0">
                <a:latin typeface="Bahnschrift Light SemiCondensed" panose="020B0502040204020203" pitchFamily="34" charset="0"/>
              </a:rPr>
              <a:t>Aici Iepurașul și-a scris un bilețel secret, pentru a nu uita unde a mai ascuns câte ceva. Dar din păcate nu mai ține minte cum să facă să îl citească!  </a:t>
            </a:r>
          </a:p>
          <a:p>
            <a:pPr algn="just"/>
            <a:endParaRPr lang="ro-RO" sz="2400" dirty="0">
              <a:latin typeface="Bahnschrift Light SemiCondensed" panose="020B0502040204020203" pitchFamily="34" charset="0"/>
            </a:endParaRPr>
          </a:p>
        </p:txBody>
      </p:sp>
      <p:sp>
        <p:nvSpPr>
          <p:cNvPr id="344" name="TextBox 343"/>
          <p:cNvSpPr txBox="1"/>
          <p:nvPr/>
        </p:nvSpPr>
        <p:spPr>
          <a:xfrm>
            <a:off x="148342" y="-966637"/>
            <a:ext cx="12426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/>
              <a:t>In joacă trebuie sa fie o lanternă si o bucată de hârtie roșie. Cand se luminează mesajul cu lumina ce trece prin foaie, mesajul secret se poate citi ușor</a:t>
            </a:r>
            <a:endParaRPr lang="en-US" sz="2000" dirty="0" err="1"/>
          </a:p>
        </p:txBody>
      </p:sp>
      <p:sp>
        <p:nvSpPr>
          <p:cNvPr id="345" name="Rectangle 344"/>
          <p:cNvSpPr/>
          <p:nvPr/>
        </p:nvSpPr>
        <p:spPr>
          <a:xfrm>
            <a:off x="1143453" y="5151194"/>
            <a:ext cx="102655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o-RO" sz="2400" dirty="0">
                <a:latin typeface="Bahnschrift Light SemiCondensed" panose="020B0502040204020203" pitchFamily="34" charset="0"/>
              </a:rPr>
              <a:t>Indiciu: Și la ce folosește lanterna? Dar bucata de hârtie/peliculă roșie?</a:t>
            </a:r>
            <a:endParaRPr lang="en-US" sz="2400" dirty="0" err="1">
              <a:latin typeface="Bahnschrift Light SemiCondensed" panose="020B0502040204020203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974411" y="-507409"/>
            <a:ext cx="2336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 smtClean="0"/>
              <a:t>Soluție: Sub </a:t>
            </a:r>
            <a:r>
              <a:rPr lang="ro-RO" sz="2000" dirty="0"/>
              <a:t>pat</a:t>
            </a:r>
            <a:endParaRPr lang="en-US" sz="2000" dirty="0" err="1"/>
          </a:p>
        </p:txBody>
      </p:sp>
      <p:sp>
        <p:nvSpPr>
          <p:cNvPr id="12" name="Rectangle 11"/>
          <p:cNvSpPr/>
          <p:nvPr/>
        </p:nvSpPr>
        <p:spPr>
          <a:xfrm>
            <a:off x="866800" y="7326927"/>
            <a:ext cx="109899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400" dirty="0"/>
              <a:t>Inspirat de aici </a:t>
            </a:r>
            <a:r>
              <a:rPr lang="en-US" sz="2400" dirty="0"/>
              <a:t>https://www.indigoimage.com/secretmsg/cosmic.html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Aventura de Pasti</a:t>
            </a:r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339485" y="5959519"/>
            <a:ext cx="424603" cy="410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RS_Classification_Standard"/>
          <p:cNvSpPr txBox="1"/>
          <p:nvPr/>
        </p:nvSpPr>
        <p:spPr>
          <a:xfrm>
            <a:off x="12038047" y="6289521"/>
            <a:ext cx="153953" cy="212879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vert="horz" wrap="none" lIns="76200" tIns="36830" rIns="76200" bIns="36830" rtlCol="0" anchor="ctr">
            <a:spAutoFit/>
          </a:bodyPr>
          <a:lstStyle/>
          <a:p>
            <a:endParaRPr lang="en-US" sz="900" b="1" kern="900" spc="100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101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/>
          <p:cNvGrpSpPr/>
          <p:nvPr/>
        </p:nvGrpSpPr>
        <p:grpSpPr>
          <a:xfrm>
            <a:off x="333806" y="1245996"/>
            <a:ext cx="11748831" cy="3755309"/>
            <a:chOff x="138406" y="104562"/>
            <a:chExt cx="8811623" cy="4725419"/>
          </a:xfrm>
        </p:grpSpPr>
        <p:sp>
          <p:nvSpPr>
            <p:cNvPr id="372" name="Rectangle 371"/>
            <p:cNvSpPr/>
            <p:nvPr/>
          </p:nvSpPr>
          <p:spPr>
            <a:xfrm>
              <a:off x="138406" y="104562"/>
              <a:ext cx="8811623" cy="4725419"/>
            </a:xfrm>
            <a:prstGeom prst="rect">
              <a:avLst/>
            </a:prstGeom>
            <a:solidFill>
              <a:srgbClr val="71B7EB"/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373" name="Rectangle 372"/>
            <p:cNvSpPr/>
            <p:nvPr/>
          </p:nvSpPr>
          <p:spPr>
            <a:xfrm>
              <a:off x="411221" y="478882"/>
              <a:ext cx="8211203" cy="4037466"/>
            </a:xfrm>
            <a:prstGeom prst="rect">
              <a:avLst/>
            </a:prstGeom>
            <a:gradFill flip="none" rotWithShape="1">
              <a:gsLst>
                <a:gs pos="0">
                  <a:srgbClr val="ECF7FD"/>
                </a:gs>
                <a:gs pos="50000">
                  <a:srgbClr val="C2E1F6"/>
                </a:gs>
                <a:gs pos="100000">
                  <a:srgbClr val="B1D7F4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3"/>
          <a:srcRect l="24398" t="29757" r="24399" b="32368"/>
          <a:stretch/>
        </p:blipFill>
        <p:spPr>
          <a:xfrm>
            <a:off x="555664" y="1456693"/>
            <a:ext cx="11379200" cy="3276839"/>
          </a:xfrm>
          <a:prstGeom prst="rect">
            <a:avLst/>
          </a:prstGeom>
        </p:spPr>
      </p:pic>
      <p:grpSp>
        <p:nvGrpSpPr>
          <p:cNvPr id="330" name="Group 329"/>
          <p:cNvGrpSpPr/>
          <p:nvPr/>
        </p:nvGrpSpPr>
        <p:grpSpPr>
          <a:xfrm>
            <a:off x="253992" y="3505290"/>
            <a:ext cx="525365" cy="710957"/>
            <a:chOff x="762000" y="1662233"/>
            <a:chExt cx="759597" cy="1027934"/>
          </a:xfrm>
        </p:grpSpPr>
        <p:sp>
          <p:nvSpPr>
            <p:cNvPr id="367" name="Freeform 366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68" name="Freeform 367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69" name="Oval 368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70" name="Oval 369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71" name="Oval 370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331" name="Group 330"/>
          <p:cNvGrpSpPr/>
          <p:nvPr/>
        </p:nvGrpSpPr>
        <p:grpSpPr>
          <a:xfrm>
            <a:off x="257283" y="2723382"/>
            <a:ext cx="525365" cy="710957"/>
            <a:chOff x="762000" y="1662233"/>
            <a:chExt cx="759597" cy="1027934"/>
          </a:xfrm>
        </p:grpSpPr>
        <p:sp>
          <p:nvSpPr>
            <p:cNvPr id="362" name="Freeform 361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63" name="Freeform 362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64" name="Oval 363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65" name="Oval 364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66" name="Oval 365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335" name="Group 334"/>
          <p:cNvGrpSpPr/>
          <p:nvPr/>
        </p:nvGrpSpPr>
        <p:grpSpPr>
          <a:xfrm>
            <a:off x="259823" y="4321300"/>
            <a:ext cx="525365" cy="710957"/>
            <a:chOff x="762000" y="1662233"/>
            <a:chExt cx="759597" cy="1027934"/>
          </a:xfrm>
        </p:grpSpPr>
        <p:sp>
          <p:nvSpPr>
            <p:cNvPr id="342" name="Freeform 341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blipFill dpi="0" rotWithShape="1">
              <a:blip r:embed="rId6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43" name="Freeform 342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44" name="Oval 343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45" name="Oval 344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46" name="Oval 345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336" name="Group 335"/>
          <p:cNvGrpSpPr/>
          <p:nvPr/>
        </p:nvGrpSpPr>
        <p:grpSpPr>
          <a:xfrm>
            <a:off x="258607" y="1984231"/>
            <a:ext cx="525365" cy="710957"/>
            <a:chOff x="762000" y="1662233"/>
            <a:chExt cx="759597" cy="1027934"/>
          </a:xfrm>
        </p:grpSpPr>
        <p:sp>
          <p:nvSpPr>
            <p:cNvPr id="337" name="Freeform 336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blipFill dpi="0" rotWithShape="1">
              <a:blip r:embed="rId7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38" name="Freeform 337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39" name="Oval 338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40" name="Oval 339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41" name="Oval 340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925015" y="4319848"/>
            <a:ext cx="10535221" cy="782561"/>
            <a:chOff x="771874" y="3347914"/>
            <a:chExt cx="7901416" cy="586921"/>
          </a:xfrm>
        </p:grpSpPr>
        <p:grpSp>
          <p:nvGrpSpPr>
            <p:cNvPr id="228" name="Group 227"/>
            <p:cNvGrpSpPr/>
            <p:nvPr/>
          </p:nvGrpSpPr>
          <p:grpSpPr>
            <a:xfrm>
              <a:off x="4987089" y="3378037"/>
              <a:ext cx="394024" cy="533218"/>
              <a:chOff x="762000" y="1662233"/>
              <a:chExt cx="759597" cy="1027934"/>
            </a:xfrm>
          </p:grpSpPr>
          <p:sp>
            <p:nvSpPr>
              <p:cNvPr id="325" name="Freeform 324"/>
              <p:cNvSpPr>
                <a:spLocks noChangeAspect="1"/>
              </p:cNvSpPr>
              <p:nvPr/>
            </p:nvSpPr>
            <p:spPr>
              <a:xfrm>
                <a:off x="762000" y="1662233"/>
                <a:ext cx="759597" cy="1027934"/>
              </a:xfrm>
              <a:custGeom>
                <a:avLst/>
                <a:gdLst>
                  <a:gd name="connsiteX0" fmla="*/ 1722489 w 3487579"/>
                  <a:gd name="connsiteY0" fmla="*/ 1 h 4713773"/>
                  <a:gd name="connsiteX1" fmla="*/ 14 w 3487579"/>
                  <a:gd name="connsiteY1" fmla="*/ 2920410 h 4713773"/>
                  <a:gd name="connsiteX2" fmla="*/ 1694135 w 3487579"/>
                  <a:gd name="connsiteY2" fmla="*/ 4713769 h 4713773"/>
                  <a:gd name="connsiteX3" fmla="*/ 3487493 w 3487579"/>
                  <a:gd name="connsiteY3" fmla="*/ 2934587 h 4713773"/>
                  <a:gd name="connsiteX4" fmla="*/ 1722489 w 3487579"/>
                  <a:gd name="connsiteY4" fmla="*/ 1 h 4713773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2489 w 3487513"/>
                  <a:gd name="connsiteY0" fmla="*/ 1 h 4720861"/>
                  <a:gd name="connsiteX1" fmla="*/ 14 w 3487513"/>
                  <a:gd name="connsiteY1" fmla="*/ 2927498 h 4720861"/>
                  <a:gd name="connsiteX2" fmla="*/ 1694135 w 3487513"/>
                  <a:gd name="connsiteY2" fmla="*/ 4720857 h 4720861"/>
                  <a:gd name="connsiteX3" fmla="*/ 3487493 w 3487513"/>
                  <a:gd name="connsiteY3" fmla="*/ 2941675 h 4720861"/>
                  <a:gd name="connsiteX4" fmla="*/ 1722489 w 3487513"/>
                  <a:gd name="connsiteY4" fmla="*/ 1 h 4720861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9393"/>
                  <a:gd name="connsiteY0" fmla="*/ 2 h 4720868"/>
                  <a:gd name="connsiteX1" fmla="*/ 592 w 3489393"/>
                  <a:gd name="connsiteY1" fmla="*/ 2927499 h 4720868"/>
                  <a:gd name="connsiteX2" fmla="*/ 1694713 w 3489393"/>
                  <a:gd name="connsiteY2" fmla="*/ 4720858 h 4720868"/>
                  <a:gd name="connsiteX3" fmla="*/ 3488071 w 3489393"/>
                  <a:gd name="connsiteY3" fmla="*/ 2941676 h 4720868"/>
                  <a:gd name="connsiteX4" fmla="*/ 1723067 w 3489393"/>
                  <a:gd name="connsiteY4" fmla="*/ 2 h 4720868"/>
                  <a:gd name="connsiteX0" fmla="*/ 1723067 w 3488483"/>
                  <a:gd name="connsiteY0" fmla="*/ 2 h 4720872"/>
                  <a:gd name="connsiteX1" fmla="*/ 592 w 3488483"/>
                  <a:gd name="connsiteY1" fmla="*/ 2927499 h 4720872"/>
                  <a:gd name="connsiteX2" fmla="*/ 1694713 w 3488483"/>
                  <a:gd name="connsiteY2" fmla="*/ 4720858 h 4720872"/>
                  <a:gd name="connsiteX3" fmla="*/ 3488071 w 3488483"/>
                  <a:gd name="connsiteY3" fmla="*/ 2941676 h 4720872"/>
                  <a:gd name="connsiteX4" fmla="*/ 1723067 w 3488483"/>
                  <a:gd name="connsiteY4" fmla="*/ 2 h 4720872"/>
                  <a:gd name="connsiteX0" fmla="*/ 1723104 w 3488545"/>
                  <a:gd name="connsiteY0" fmla="*/ 45 h 4720915"/>
                  <a:gd name="connsiteX1" fmla="*/ 629 w 3488545"/>
                  <a:gd name="connsiteY1" fmla="*/ 2927542 h 4720915"/>
                  <a:gd name="connsiteX2" fmla="*/ 1694750 w 3488545"/>
                  <a:gd name="connsiteY2" fmla="*/ 4720901 h 4720915"/>
                  <a:gd name="connsiteX3" fmla="*/ 3488108 w 3488545"/>
                  <a:gd name="connsiteY3" fmla="*/ 2941719 h 4720915"/>
                  <a:gd name="connsiteX4" fmla="*/ 1723104 w 3488545"/>
                  <a:gd name="connsiteY4" fmla="*/ 45 h 472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8545" h="4720915">
                    <a:moveTo>
                      <a:pt x="1723104" y="45"/>
                    </a:moveTo>
                    <a:cubicBezTo>
                      <a:pt x="1070974" y="-9406"/>
                      <a:pt x="-30087" y="1467338"/>
                      <a:pt x="629" y="2927542"/>
                    </a:cubicBezTo>
                    <a:cubicBezTo>
                      <a:pt x="31345" y="4387746"/>
                      <a:pt x="1113503" y="4718538"/>
                      <a:pt x="1694750" y="4720901"/>
                    </a:cubicBezTo>
                    <a:cubicBezTo>
                      <a:pt x="2275997" y="4723264"/>
                      <a:pt x="3462117" y="4430277"/>
                      <a:pt x="3488108" y="2941719"/>
                    </a:cubicBezTo>
                    <a:cubicBezTo>
                      <a:pt x="3514099" y="1453161"/>
                      <a:pt x="2375234" y="9496"/>
                      <a:pt x="1723104" y="45"/>
                    </a:cubicBezTo>
                    <a:close/>
                  </a:path>
                </a:pathLst>
              </a:custGeom>
              <a:blipFill dpi="0" rotWithShape="1">
                <a:blip r:embed="rId8" cstate="print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326" name="Freeform 325"/>
              <p:cNvSpPr>
                <a:spLocks noChangeAspect="1"/>
              </p:cNvSpPr>
              <p:nvPr/>
            </p:nvSpPr>
            <p:spPr>
              <a:xfrm>
                <a:off x="1066800" y="1662243"/>
                <a:ext cx="448826" cy="1027924"/>
              </a:xfrm>
              <a:custGeom>
                <a:avLst/>
                <a:gdLst>
                  <a:gd name="connsiteX0" fmla="*/ 64418 w 448826"/>
                  <a:gd name="connsiteY0" fmla="*/ 0 h 1027924"/>
                  <a:gd name="connsiteX1" fmla="*/ 448731 w 448826"/>
                  <a:gd name="connsiteY1" fmla="*/ 640521 h 1027924"/>
                  <a:gd name="connsiteX2" fmla="*/ 58245 w 448826"/>
                  <a:gd name="connsiteY2" fmla="*/ 1027921 h 1027924"/>
                  <a:gd name="connsiteX3" fmla="*/ 6332 w 448826"/>
                  <a:gd name="connsiteY3" fmla="*/ 1024035 h 1027924"/>
                  <a:gd name="connsiteX4" fmla="*/ 0 w 448826"/>
                  <a:gd name="connsiteY4" fmla="*/ 1022660 h 1027924"/>
                  <a:gd name="connsiteX5" fmla="*/ 5180 w 448826"/>
                  <a:gd name="connsiteY5" fmla="*/ 1023048 h 1027924"/>
                  <a:gd name="connsiteX6" fmla="*/ 392424 w 448826"/>
                  <a:gd name="connsiteY6" fmla="*/ 638866 h 1027924"/>
                  <a:gd name="connsiteX7" fmla="*/ 68339 w 448826"/>
                  <a:gd name="connsiteY7" fmla="*/ 18360 h 1027924"/>
                  <a:gd name="connsiteX8" fmla="*/ 29605 w 448826"/>
                  <a:gd name="connsiteY8" fmla="*/ 8380 h 1027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826" h="1027924">
                    <a:moveTo>
                      <a:pt x="64418" y="0"/>
                    </a:moveTo>
                    <a:cubicBezTo>
                      <a:pt x="206413" y="2058"/>
                      <a:pt x="454390" y="316402"/>
                      <a:pt x="448731" y="640521"/>
                    </a:cubicBezTo>
                    <a:cubicBezTo>
                      <a:pt x="443072" y="964641"/>
                      <a:pt x="184806" y="1028436"/>
                      <a:pt x="58245" y="1027921"/>
                    </a:cubicBezTo>
                    <a:cubicBezTo>
                      <a:pt x="42424" y="1027857"/>
                      <a:pt x="24900" y="1026675"/>
                      <a:pt x="6332" y="1024035"/>
                    </a:cubicBezTo>
                    <a:lnTo>
                      <a:pt x="0" y="1022660"/>
                    </a:lnTo>
                    <a:lnTo>
                      <a:pt x="5180" y="1023048"/>
                    </a:lnTo>
                    <a:cubicBezTo>
                      <a:pt x="130690" y="1023558"/>
                      <a:pt x="386812" y="960293"/>
                      <a:pt x="392424" y="638866"/>
                    </a:cubicBezTo>
                    <a:cubicBezTo>
                      <a:pt x="397335" y="357617"/>
                      <a:pt x="209668" y="83789"/>
                      <a:pt x="68339" y="18360"/>
                    </a:cubicBezTo>
                    <a:lnTo>
                      <a:pt x="29605" y="838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2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327" name="Oval 326"/>
              <p:cNvSpPr/>
              <p:nvPr/>
            </p:nvSpPr>
            <p:spPr>
              <a:xfrm rot="1382746">
                <a:off x="842815" y="1759422"/>
                <a:ext cx="347146" cy="537215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328" name="Oval 327"/>
              <p:cNvSpPr/>
              <p:nvPr/>
            </p:nvSpPr>
            <p:spPr>
              <a:xfrm rot="1382746">
                <a:off x="874273" y="1813651"/>
                <a:ext cx="193205" cy="353383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329" name="Oval 328"/>
              <p:cNvSpPr/>
              <p:nvPr/>
            </p:nvSpPr>
            <p:spPr>
              <a:xfrm rot="1382746">
                <a:off x="908422" y="1852082"/>
                <a:ext cx="60725" cy="17088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229" name="Group 228"/>
            <p:cNvGrpSpPr/>
            <p:nvPr/>
          </p:nvGrpSpPr>
          <p:grpSpPr>
            <a:xfrm>
              <a:off x="1666338" y="3361078"/>
              <a:ext cx="394024" cy="533218"/>
              <a:chOff x="762000" y="1662233"/>
              <a:chExt cx="759597" cy="1027934"/>
            </a:xfrm>
          </p:grpSpPr>
          <p:sp>
            <p:nvSpPr>
              <p:cNvPr id="320" name="Freeform 319"/>
              <p:cNvSpPr>
                <a:spLocks noChangeAspect="1"/>
              </p:cNvSpPr>
              <p:nvPr/>
            </p:nvSpPr>
            <p:spPr>
              <a:xfrm>
                <a:off x="762000" y="1662233"/>
                <a:ext cx="759597" cy="1027934"/>
              </a:xfrm>
              <a:custGeom>
                <a:avLst/>
                <a:gdLst>
                  <a:gd name="connsiteX0" fmla="*/ 1722489 w 3487579"/>
                  <a:gd name="connsiteY0" fmla="*/ 1 h 4713773"/>
                  <a:gd name="connsiteX1" fmla="*/ 14 w 3487579"/>
                  <a:gd name="connsiteY1" fmla="*/ 2920410 h 4713773"/>
                  <a:gd name="connsiteX2" fmla="*/ 1694135 w 3487579"/>
                  <a:gd name="connsiteY2" fmla="*/ 4713769 h 4713773"/>
                  <a:gd name="connsiteX3" fmla="*/ 3487493 w 3487579"/>
                  <a:gd name="connsiteY3" fmla="*/ 2934587 h 4713773"/>
                  <a:gd name="connsiteX4" fmla="*/ 1722489 w 3487579"/>
                  <a:gd name="connsiteY4" fmla="*/ 1 h 4713773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2489 w 3487513"/>
                  <a:gd name="connsiteY0" fmla="*/ 1 h 4720861"/>
                  <a:gd name="connsiteX1" fmla="*/ 14 w 3487513"/>
                  <a:gd name="connsiteY1" fmla="*/ 2927498 h 4720861"/>
                  <a:gd name="connsiteX2" fmla="*/ 1694135 w 3487513"/>
                  <a:gd name="connsiteY2" fmla="*/ 4720857 h 4720861"/>
                  <a:gd name="connsiteX3" fmla="*/ 3487493 w 3487513"/>
                  <a:gd name="connsiteY3" fmla="*/ 2941675 h 4720861"/>
                  <a:gd name="connsiteX4" fmla="*/ 1722489 w 3487513"/>
                  <a:gd name="connsiteY4" fmla="*/ 1 h 4720861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9393"/>
                  <a:gd name="connsiteY0" fmla="*/ 2 h 4720868"/>
                  <a:gd name="connsiteX1" fmla="*/ 592 w 3489393"/>
                  <a:gd name="connsiteY1" fmla="*/ 2927499 h 4720868"/>
                  <a:gd name="connsiteX2" fmla="*/ 1694713 w 3489393"/>
                  <a:gd name="connsiteY2" fmla="*/ 4720858 h 4720868"/>
                  <a:gd name="connsiteX3" fmla="*/ 3488071 w 3489393"/>
                  <a:gd name="connsiteY3" fmla="*/ 2941676 h 4720868"/>
                  <a:gd name="connsiteX4" fmla="*/ 1723067 w 3489393"/>
                  <a:gd name="connsiteY4" fmla="*/ 2 h 4720868"/>
                  <a:gd name="connsiteX0" fmla="*/ 1723067 w 3488483"/>
                  <a:gd name="connsiteY0" fmla="*/ 2 h 4720872"/>
                  <a:gd name="connsiteX1" fmla="*/ 592 w 3488483"/>
                  <a:gd name="connsiteY1" fmla="*/ 2927499 h 4720872"/>
                  <a:gd name="connsiteX2" fmla="*/ 1694713 w 3488483"/>
                  <a:gd name="connsiteY2" fmla="*/ 4720858 h 4720872"/>
                  <a:gd name="connsiteX3" fmla="*/ 3488071 w 3488483"/>
                  <a:gd name="connsiteY3" fmla="*/ 2941676 h 4720872"/>
                  <a:gd name="connsiteX4" fmla="*/ 1723067 w 3488483"/>
                  <a:gd name="connsiteY4" fmla="*/ 2 h 4720872"/>
                  <a:gd name="connsiteX0" fmla="*/ 1723104 w 3488545"/>
                  <a:gd name="connsiteY0" fmla="*/ 45 h 4720915"/>
                  <a:gd name="connsiteX1" fmla="*/ 629 w 3488545"/>
                  <a:gd name="connsiteY1" fmla="*/ 2927542 h 4720915"/>
                  <a:gd name="connsiteX2" fmla="*/ 1694750 w 3488545"/>
                  <a:gd name="connsiteY2" fmla="*/ 4720901 h 4720915"/>
                  <a:gd name="connsiteX3" fmla="*/ 3488108 w 3488545"/>
                  <a:gd name="connsiteY3" fmla="*/ 2941719 h 4720915"/>
                  <a:gd name="connsiteX4" fmla="*/ 1723104 w 3488545"/>
                  <a:gd name="connsiteY4" fmla="*/ 45 h 472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8545" h="4720915">
                    <a:moveTo>
                      <a:pt x="1723104" y="45"/>
                    </a:moveTo>
                    <a:cubicBezTo>
                      <a:pt x="1070974" y="-9406"/>
                      <a:pt x="-30087" y="1467338"/>
                      <a:pt x="629" y="2927542"/>
                    </a:cubicBezTo>
                    <a:cubicBezTo>
                      <a:pt x="31345" y="4387746"/>
                      <a:pt x="1113503" y="4718538"/>
                      <a:pt x="1694750" y="4720901"/>
                    </a:cubicBezTo>
                    <a:cubicBezTo>
                      <a:pt x="2275997" y="4723264"/>
                      <a:pt x="3462117" y="4430277"/>
                      <a:pt x="3488108" y="2941719"/>
                    </a:cubicBezTo>
                    <a:cubicBezTo>
                      <a:pt x="3514099" y="1453161"/>
                      <a:pt x="2375234" y="9496"/>
                      <a:pt x="1723104" y="45"/>
                    </a:cubicBezTo>
                    <a:close/>
                  </a:path>
                </a:pathLst>
              </a:custGeom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321" name="Freeform 320"/>
              <p:cNvSpPr>
                <a:spLocks noChangeAspect="1"/>
              </p:cNvSpPr>
              <p:nvPr/>
            </p:nvSpPr>
            <p:spPr>
              <a:xfrm>
                <a:off x="1066800" y="1662243"/>
                <a:ext cx="448826" cy="1027924"/>
              </a:xfrm>
              <a:custGeom>
                <a:avLst/>
                <a:gdLst>
                  <a:gd name="connsiteX0" fmla="*/ 64418 w 448826"/>
                  <a:gd name="connsiteY0" fmla="*/ 0 h 1027924"/>
                  <a:gd name="connsiteX1" fmla="*/ 448731 w 448826"/>
                  <a:gd name="connsiteY1" fmla="*/ 640521 h 1027924"/>
                  <a:gd name="connsiteX2" fmla="*/ 58245 w 448826"/>
                  <a:gd name="connsiteY2" fmla="*/ 1027921 h 1027924"/>
                  <a:gd name="connsiteX3" fmla="*/ 6332 w 448826"/>
                  <a:gd name="connsiteY3" fmla="*/ 1024035 h 1027924"/>
                  <a:gd name="connsiteX4" fmla="*/ 0 w 448826"/>
                  <a:gd name="connsiteY4" fmla="*/ 1022660 h 1027924"/>
                  <a:gd name="connsiteX5" fmla="*/ 5180 w 448826"/>
                  <a:gd name="connsiteY5" fmla="*/ 1023048 h 1027924"/>
                  <a:gd name="connsiteX6" fmla="*/ 392424 w 448826"/>
                  <a:gd name="connsiteY6" fmla="*/ 638866 h 1027924"/>
                  <a:gd name="connsiteX7" fmla="*/ 68339 w 448826"/>
                  <a:gd name="connsiteY7" fmla="*/ 18360 h 1027924"/>
                  <a:gd name="connsiteX8" fmla="*/ 29605 w 448826"/>
                  <a:gd name="connsiteY8" fmla="*/ 8380 h 1027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826" h="1027924">
                    <a:moveTo>
                      <a:pt x="64418" y="0"/>
                    </a:moveTo>
                    <a:cubicBezTo>
                      <a:pt x="206413" y="2058"/>
                      <a:pt x="454390" y="316402"/>
                      <a:pt x="448731" y="640521"/>
                    </a:cubicBezTo>
                    <a:cubicBezTo>
                      <a:pt x="443072" y="964641"/>
                      <a:pt x="184806" y="1028436"/>
                      <a:pt x="58245" y="1027921"/>
                    </a:cubicBezTo>
                    <a:cubicBezTo>
                      <a:pt x="42424" y="1027857"/>
                      <a:pt x="24900" y="1026675"/>
                      <a:pt x="6332" y="1024035"/>
                    </a:cubicBezTo>
                    <a:lnTo>
                      <a:pt x="0" y="1022660"/>
                    </a:lnTo>
                    <a:lnTo>
                      <a:pt x="5180" y="1023048"/>
                    </a:lnTo>
                    <a:cubicBezTo>
                      <a:pt x="130690" y="1023558"/>
                      <a:pt x="386812" y="960293"/>
                      <a:pt x="392424" y="638866"/>
                    </a:cubicBezTo>
                    <a:cubicBezTo>
                      <a:pt x="397335" y="357617"/>
                      <a:pt x="209668" y="83789"/>
                      <a:pt x="68339" y="18360"/>
                    </a:cubicBezTo>
                    <a:lnTo>
                      <a:pt x="29605" y="838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2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322" name="Oval 321"/>
              <p:cNvSpPr/>
              <p:nvPr/>
            </p:nvSpPr>
            <p:spPr>
              <a:xfrm rot="1382746">
                <a:off x="842815" y="1759422"/>
                <a:ext cx="347146" cy="537215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323" name="Oval 322"/>
              <p:cNvSpPr/>
              <p:nvPr/>
            </p:nvSpPr>
            <p:spPr>
              <a:xfrm rot="1382746">
                <a:off x="874273" y="1813651"/>
                <a:ext cx="193205" cy="353383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324" name="Oval 323"/>
              <p:cNvSpPr/>
              <p:nvPr/>
            </p:nvSpPr>
            <p:spPr>
              <a:xfrm rot="1382746">
                <a:off x="908422" y="1852082"/>
                <a:ext cx="60725" cy="17088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230" name="Group 229"/>
            <p:cNvGrpSpPr/>
            <p:nvPr/>
          </p:nvGrpSpPr>
          <p:grpSpPr>
            <a:xfrm>
              <a:off x="4535613" y="3390151"/>
              <a:ext cx="379059" cy="512966"/>
              <a:chOff x="762000" y="1662233"/>
              <a:chExt cx="759597" cy="1027934"/>
            </a:xfrm>
          </p:grpSpPr>
          <p:sp>
            <p:nvSpPr>
              <p:cNvPr id="315" name="Freeform 314"/>
              <p:cNvSpPr>
                <a:spLocks noChangeAspect="1"/>
              </p:cNvSpPr>
              <p:nvPr/>
            </p:nvSpPr>
            <p:spPr>
              <a:xfrm>
                <a:off x="762000" y="1662233"/>
                <a:ext cx="759597" cy="1027934"/>
              </a:xfrm>
              <a:custGeom>
                <a:avLst/>
                <a:gdLst>
                  <a:gd name="connsiteX0" fmla="*/ 1722489 w 3487579"/>
                  <a:gd name="connsiteY0" fmla="*/ 1 h 4713773"/>
                  <a:gd name="connsiteX1" fmla="*/ 14 w 3487579"/>
                  <a:gd name="connsiteY1" fmla="*/ 2920410 h 4713773"/>
                  <a:gd name="connsiteX2" fmla="*/ 1694135 w 3487579"/>
                  <a:gd name="connsiteY2" fmla="*/ 4713769 h 4713773"/>
                  <a:gd name="connsiteX3" fmla="*/ 3487493 w 3487579"/>
                  <a:gd name="connsiteY3" fmla="*/ 2934587 h 4713773"/>
                  <a:gd name="connsiteX4" fmla="*/ 1722489 w 3487579"/>
                  <a:gd name="connsiteY4" fmla="*/ 1 h 4713773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2489 w 3487513"/>
                  <a:gd name="connsiteY0" fmla="*/ 1 h 4720861"/>
                  <a:gd name="connsiteX1" fmla="*/ 14 w 3487513"/>
                  <a:gd name="connsiteY1" fmla="*/ 2927498 h 4720861"/>
                  <a:gd name="connsiteX2" fmla="*/ 1694135 w 3487513"/>
                  <a:gd name="connsiteY2" fmla="*/ 4720857 h 4720861"/>
                  <a:gd name="connsiteX3" fmla="*/ 3487493 w 3487513"/>
                  <a:gd name="connsiteY3" fmla="*/ 2941675 h 4720861"/>
                  <a:gd name="connsiteX4" fmla="*/ 1722489 w 3487513"/>
                  <a:gd name="connsiteY4" fmla="*/ 1 h 4720861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9393"/>
                  <a:gd name="connsiteY0" fmla="*/ 2 h 4720868"/>
                  <a:gd name="connsiteX1" fmla="*/ 592 w 3489393"/>
                  <a:gd name="connsiteY1" fmla="*/ 2927499 h 4720868"/>
                  <a:gd name="connsiteX2" fmla="*/ 1694713 w 3489393"/>
                  <a:gd name="connsiteY2" fmla="*/ 4720858 h 4720868"/>
                  <a:gd name="connsiteX3" fmla="*/ 3488071 w 3489393"/>
                  <a:gd name="connsiteY3" fmla="*/ 2941676 h 4720868"/>
                  <a:gd name="connsiteX4" fmla="*/ 1723067 w 3489393"/>
                  <a:gd name="connsiteY4" fmla="*/ 2 h 4720868"/>
                  <a:gd name="connsiteX0" fmla="*/ 1723067 w 3488483"/>
                  <a:gd name="connsiteY0" fmla="*/ 2 h 4720872"/>
                  <a:gd name="connsiteX1" fmla="*/ 592 w 3488483"/>
                  <a:gd name="connsiteY1" fmla="*/ 2927499 h 4720872"/>
                  <a:gd name="connsiteX2" fmla="*/ 1694713 w 3488483"/>
                  <a:gd name="connsiteY2" fmla="*/ 4720858 h 4720872"/>
                  <a:gd name="connsiteX3" fmla="*/ 3488071 w 3488483"/>
                  <a:gd name="connsiteY3" fmla="*/ 2941676 h 4720872"/>
                  <a:gd name="connsiteX4" fmla="*/ 1723067 w 3488483"/>
                  <a:gd name="connsiteY4" fmla="*/ 2 h 4720872"/>
                  <a:gd name="connsiteX0" fmla="*/ 1723104 w 3488545"/>
                  <a:gd name="connsiteY0" fmla="*/ 45 h 4720915"/>
                  <a:gd name="connsiteX1" fmla="*/ 629 w 3488545"/>
                  <a:gd name="connsiteY1" fmla="*/ 2927542 h 4720915"/>
                  <a:gd name="connsiteX2" fmla="*/ 1694750 w 3488545"/>
                  <a:gd name="connsiteY2" fmla="*/ 4720901 h 4720915"/>
                  <a:gd name="connsiteX3" fmla="*/ 3488108 w 3488545"/>
                  <a:gd name="connsiteY3" fmla="*/ 2941719 h 4720915"/>
                  <a:gd name="connsiteX4" fmla="*/ 1723104 w 3488545"/>
                  <a:gd name="connsiteY4" fmla="*/ 45 h 472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8545" h="4720915">
                    <a:moveTo>
                      <a:pt x="1723104" y="45"/>
                    </a:moveTo>
                    <a:cubicBezTo>
                      <a:pt x="1070974" y="-9406"/>
                      <a:pt x="-30087" y="1467338"/>
                      <a:pt x="629" y="2927542"/>
                    </a:cubicBezTo>
                    <a:cubicBezTo>
                      <a:pt x="31345" y="4387746"/>
                      <a:pt x="1113503" y="4718538"/>
                      <a:pt x="1694750" y="4720901"/>
                    </a:cubicBezTo>
                    <a:cubicBezTo>
                      <a:pt x="2275997" y="4723264"/>
                      <a:pt x="3462117" y="4430277"/>
                      <a:pt x="3488108" y="2941719"/>
                    </a:cubicBezTo>
                    <a:cubicBezTo>
                      <a:pt x="3514099" y="1453161"/>
                      <a:pt x="2375234" y="9496"/>
                      <a:pt x="1723104" y="45"/>
                    </a:cubicBezTo>
                    <a:close/>
                  </a:path>
                </a:pathLst>
              </a:custGeom>
              <a:blipFill dpi="0"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316" name="Freeform 315"/>
              <p:cNvSpPr>
                <a:spLocks noChangeAspect="1"/>
              </p:cNvSpPr>
              <p:nvPr/>
            </p:nvSpPr>
            <p:spPr>
              <a:xfrm>
                <a:off x="1066800" y="1662243"/>
                <a:ext cx="448826" cy="1027924"/>
              </a:xfrm>
              <a:custGeom>
                <a:avLst/>
                <a:gdLst>
                  <a:gd name="connsiteX0" fmla="*/ 64418 w 448826"/>
                  <a:gd name="connsiteY0" fmla="*/ 0 h 1027924"/>
                  <a:gd name="connsiteX1" fmla="*/ 448731 w 448826"/>
                  <a:gd name="connsiteY1" fmla="*/ 640521 h 1027924"/>
                  <a:gd name="connsiteX2" fmla="*/ 58245 w 448826"/>
                  <a:gd name="connsiteY2" fmla="*/ 1027921 h 1027924"/>
                  <a:gd name="connsiteX3" fmla="*/ 6332 w 448826"/>
                  <a:gd name="connsiteY3" fmla="*/ 1024035 h 1027924"/>
                  <a:gd name="connsiteX4" fmla="*/ 0 w 448826"/>
                  <a:gd name="connsiteY4" fmla="*/ 1022660 h 1027924"/>
                  <a:gd name="connsiteX5" fmla="*/ 5180 w 448826"/>
                  <a:gd name="connsiteY5" fmla="*/ 1023048 h 1027924"/>
                  <a:gd name="connsiteX6" fmla="*/ 392424 w 448826"/>
                  <a:gd name="connsiteY6" fmla="*/ 638866 h 1027924"/>
                  <a:gd name="connsiteX7" fmla="*/ 68339 w 448826"/>
                  <a:gd name="connsiteY7" fmla="*/ 18360 h 1027924"/>
                  <a:gd name="connsiteX8" fmla="*/ 29605 w 448826"/>
                  <a:gd name="connsiteY8" fmla="*/ 8380 h 1027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826" h="1027924">
                    <a:moveTo>
                      <a:pt x="64418" y="0"/>
                    </a:moveTo>
                    <a:cubicBezTo>
                      <a:pt x="206413" y="2058"/>
                      <a:pt x="454390" y="316402"/>
                      <a:pt x="448731" y="640521"/>
                    </a:cubicBezTo>
                    <a:cubicBezTo>
                      <a:pt x="443072" y="964641"/>
                      <a:pt x="184806" y="1028436"/>
                      <a:pt x="58245" y="1027921"/>
                    </a:cubicBezTo>
                    <a:cubicBezTo>
                      <a:pt x="42424" y="1027857"/>
                      <a:pt x="24900" y="1026675"/>
                      <a:pt x="6332" y="1024035"/>
                    </a:cubicBezTo>
                    <a:lnTo>
                      <a:pt x="0" y="1022660"/>
                    </a:lnTo>
                    <a:lnTo>
                      <a:pt x="5180" y="1023048"/>
                    </a:lnTo>
                    <a:cubicBezTo>
                      <a:pt x="130690" y="1023558"/>
                      <a:pt x="386812" y="960293"/>
                      <a:pt x="392424" y="638866"/>
                    </a:cubicBezTo>
                    <a:cubicBezTo>
                      <a:pt x="397335" y="357617"/>
                      <a:pt x="209668" y="83789"/>
                      <a:pt x="68339" y="18360"/>
                    </a:cubicBezTo>
                    <a:lnTo>
                      <a:pt x="29605" y="838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2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317" name="Oval 316"/>
              <p:cNvSpPr/>
              <p:nvPr/>
            </p:nvSpPr>
            <p:spPr>
              <a:xfrm rot="1382746">
                <a:off x="842815" y="1759422"/>
                <a:ext cx="347146" cy="537215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318" name="Oval 317"/>
              <p:cNvSpPr/>
              <p:nvPr/>
            </p:nvSpPr>
            <p:spPr>
              <a:xfrm rot="1382746">
                <a:off x="874273" y="1813651"/>
                <a:ext cx="193205" cy="353383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319" name="Oval 318"/>
              <p:cNvSpPr/>
              <p:nvPr/>
            </p:nvSpPr>
            <p:spPr>
              <a:xfrm rot="1382746">
                <a:off x="908422" y="1852082"/>
                <a:ext cx="60725" cy="17088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231" name="Group 230"/>
            <p:cNvGrpSpPr/>
            <p:nvPr/>
          </p:nvGrpSpPr>
          <p:grpSpPr>
            <a:xfrm>
              <a:off x="771874" y="3361078"/>
              <a:ext cx="394024" cy="533218"/>
              <a:chOff x="762000" y="1662233"/>
              <a:chExt cx="759597" cy="1027934"/>
            </a:xfrm>
          </p:grpSpPr>
          <p:sp>
            <p:nvSpPr>
              <p:cNvPr id="310" name="Freeform 309"/>
              <p:cNvSpPr>
                <a:spLocks noChangeAspect="1"/>
              </p:cNvSpPr>
              <p:nvPr/>
            </p:nvSpPr>
            <p:spPr>
              <a:xfrm>
                <a:off x="762000" y="1662233"/>
                <a:ext cx="759597" cy="1027934"/>
              </a:xfrm>
              <a:custGeom>
                <a:avLst/>
                <a:gdLst>
                  <a:gd name="connsiteX0" fmla="*/ 1722489 w 3487579"/>
                  <a:gd name="connsiteY0" fmla="*/ 1 h 4713773"/>
                  <a:gd name="connsiteX1" fmla="*/ 14 w 3487579"/>
                  <a:gd name="connsiteY1" fmla="*/ 2920410 h 4713773"/>
                  <a:gd name="connsiteX2" fmla="*/ 1694135 w 3487579"/>
                  <a:gd name="connsiteY2" fmla="*/ 4713769 h 4713773"/>
                  <a:gd name="connsiteX3" fmla="*/ 3487493 w 3487579"/>
                  <a:gd name="connsiteY3" fmla="*/ 2934587 h 4713773"/>
                  <a:gd name="connsiteX4" fmla="*/ 1722489 w 3487579"/>
                  <a:gd name="connsiteY4" fmla="*/ 1 h 4713773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2489 w 3487513"/>
                  <a:gd name="connsiteY0" fmla="*/ 1 h 4720861"/>
                  <a:gd name="connsiteX1" fmla="*/ 14 w 3487513"/>
                  <a:gd name="connsiteY1" fmla="*/ 2927498 h 4720861"/>
                  <a:gd name="connsiteX2" fmla="*/ 1694135 w 3487513"/>
                  <a:gd name="connsiteY2" fmla="*/ 4720857 h 4720861"/>
                  <a:gd name="connsiteX3" fmla="*/ 3487493 w 3487513"/>
                  <a:gd name="connsiteY3" fmla="*/ 2941675 h 4720861"/>
                  <a:gd name="connsiteX4" fmla="*/ 1722489 w 3487513"/>
                  <a:gd name="connsiteY4" fmla="*/ 1 h 4720861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9393"/>
                  <a:gd name="connsiteY0" fmla="*/ 2 h 4720868"/>
                  <a:gd name="connsiteX1" fmla="*/ 592 w 3489393"/>
                  <a:gd name="connsiteY1" fmla="*/ 2927499 h 4720868"/>
                  <a:gd name="connsiteX2" fmla="*/ 1694713 w 3489393"/>
                  <a:gd name="connsiteY2" fmla="*/ 4720858 h 4720868"/>
                  <a:gd name="connsiteX3" fmla="*/ 3488071 w 3489393"/>
                  <a:gd name="connsiteY3" fmla="*/ 2941676 h 4720868"/>
                  <a:gd name="connsiteX4" fmla="*/ 1723067 w 3489393"/>
                  <a:gd name="connsiteY4" fmla="*/ 2 h 4720868"/>
                  <a:gd name="connsiteX0" fmla="*/ 1723067 w 3488483"/>
                  <a:gd name="connsiteY0" fmla="*/ 2 h 4720872"/>
                  <a:gd name="connsiteX1" fmla="*/ 592 w 3488483"/>
                  <a:gd name="connsiteY1" fmla="*/ 2927499 h 4720872"/>
                  <a:gd name="connsiteX2" fmla="*/ 1694713 w 3488483"/>
                  <a:gd name="connsiteY2" fmla="*/ 4720858 h 4720872"/>
                  <a:gd name="connsiteX3" fmla="*/ 3488071 w 3488483"/>
                  <a:gd name="connsiteY3" fmla="*/ 2941676 h 4720872"/>
                  <a:gd name="connsiteX4" fmla="*/ 1723067 w 3488483"/>
                  <a:gd name="connsiteY4" fmla="*/ 2 h 4720872"/>
                  <a:gd name="connsiteX0" fmla="*/ 1723104 w 3488545"/>
                  <a:gd name="connsiteY0" fmla="*/ 45 h 4720915"/>
                  <a:gd name="connsiteX1" fmla="*/ 629 w 3488545"/>
                  <a:gd name="connsiteY1" fmla="*/ 2927542 h 4720915"/>
                  <a:gd name="connsiteX2" fmla="*/ 1694750 w 3488545"/>
                  <a:gd name="connsiteY2" fmla="*/ 4720901 h 4720915"/>
                  <a:gd name="connsiteX3" fmla="*/ 3488108 w 3488545"/>
                  <a:gd name="connsiteY3" fmla="*/ 2941719 h 4720915"/>
                  <a:gd name="connsiteX4" fmla="*/ 1723104 w 3488545"/>
                  <a:gd name="connsiteY4" fmla="*/ 45 h 472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8545" h="4720915">
                    <a:moveTo>
                      <a:pt x="1723104" y="45"/>
                    </a:moveTo>
                    <a:cubicBezTo>
                      <a:pt x="1070974" y="-9406"/>
                      <a:pt x="-30087" y="1467338"/>
                      <a:pt x="629" y="2927542"/>
                    </a:cubicBezTo>
                    <a:cubicBezTo>
                      <a:pt x="31345" y="4387746"/>
                      <a:pt x="1113503" y="4718538"/>
                      <a:pt x="1694750" y="4720901"/>
                    </a:cubicBezTo>
                    <a:cubicBezTo>
                      <a:pt x="2275997" y="4723264"/>
                      <a:pt x="3462117" y="4430277"/>
                      <a:pt x="3488108" y="2941719"/>
                    </a:cubicBezTo>
                    <a:cubicBezTo>
                      <a:pt x="3514099" y="1453161"/>
                      <a:pt x="2375234" y="9496"/>
                      <a:pt x="1723104" y="45"/>
                    </a:cubicBezTo>
                    <a:close/>
                  </a:path>
                </a:pathLst>
              </a:custGeom>
              <a:blipFill dpi="0" rotWithShape="1">
                <a:blip r:embed="rId10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311" name="Freeform 310"/>
              <p:cNvSpPr>
                <a:spLocks noChangeAspect="1"/>
              </p:cNvSpPr>
              <p:nvPr/>
            </p:nvSpPr>
            <p:spPr>
              <a:xfrm>
                <a:off x="1066800" y="1662243"/>
                <a:ext cx="448826" cy="1027924"/>
              </a:xfrm>
              <a:custGeom>
                <a:avLst/>
                <a:gdLst>
                  <a:gd name="connsiteX0" fmla="*/ 64418 w 448826"/>
                  <a:gd name="connsiteY0" fmla="*/ 0 h 1027924"/>
                  <a:gd name="connsiteX1" fmla="*/ 448731 w 448826"/>
                  <a:gd name="connsiteY1" fmla="*/ 640521 h 1027924"/>
                  <a:gd name="connsiteX2" fmla="*/ 58245 w 448826"/>
                  <a:gd name="connsiteY2" fmla="*/ 1027921 h 1027924"/>
                  <a:gd name="connsiteX3" fmla="*/ 6332 w 448826"/>
                  <a:gd name="connsiteY3" fmla="*/ 1024035 h 1027924"/>
                  <a:gd name="connsiteX4" fmla="*/ 0 w 448826"/>
                  <a:gd name="connsiteY4" fmla="*/ 1022660 h 1027924"/>
                  <a:gd name="connsiteX5" fmla="*/ 5180 w 448826"/>
                  <a:gd name="connsiteY5" fmla="*/ 1023048 h 1027924"/>
                  <a:gd name="connsiteX6" fmla="*/ 392424 w 448826"/>
                  <a:gd name="connsiteY6" fmla="*/ 638866 h 1027924"/>
                  <a:gd name="connsiteX7" fmla="*/ 68339 w 448826"/>
                  <a:gd name="connsiteY7" fmla="*/ 18360 h 1027924"/>
                  <a:gd name="connsiteX8" fmla="*/ 29605 w 448826"/>
                  <a:gd name="connsiteY8" fmla="*/ 8380 h 1027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826" h="1027924">
                    <a:moveTo>
                      <a:pt x="64418" y="0"/>
                    </a:moveTo>
                    <a:cubicBezTo>
                      <a:pt x="206413" y="2058"/>
                      <a:pt x="454390" y="316402"/>
                      <a:pt x="448731" y="640521"/>
                    </a:cubicBezTo>
                    <a:cubicBezTo>
                      <a:pt x="443072" y="964641"/>
                      <a:pt x="184806" y="1028436"/>
                      <a:pt x="58245" y="1027921"/>
                    </a:cubicBezTo>
                    <a:cubicBezTo>
                      <a:pt x="42424" y="1027857"/>
                      <a:pt x="24900" y="1026675"/>
                      <a:pt x="6332" y="1024035"/>
                    </a:cubicBezTo>
                    <a:lnTo>
                      <a:pt x="0" y="1022660"/>
                    </a:lnTo>
                    <a:lnTo>
                      <a:pt x="5180" y="1023048"/>
                    </a:lnTo>
                    <a:cubicBezTo>
                      <a:pt x="130690" y="1023558"/>
                      <a:pt x="386812" y="960293"/>
                      <a:pt x="392424" y="638866"/>
                    </a:cubicBezTo>
                    <a:cubicBezTo>
                      <a:pt x="397335" y="357617"/>
                      <a:pt x="209668" y="83789"/>
                      <a:pt x="68339" y="18360"/>
                    </a:cubicBezTo>
                    <a:lnTo>
                      <a:pt x="29605" y="838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2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312" name="Oval 311"/>
              <p:cNvSpPr/>
              <p:nvPr/>
            </p:nvSpPr>
            <p:spPr>
              <a:xfrm rot="1382746">
                <a:off x="842815" y="1759422"/>
                <a:ext cx="347146" cy="537215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313" name="Oval 312"/>
              <p:cNvSpPr/>
              <p:nvPr/>
            </p:nvSpPr>
            <p:spPr>
              <a:xfrm rot="1382746">
                <a:off x="874273" y="1813651"/>
                <a:ext cx="193205" cy="353383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314" name="Oval 313"/>
              <p:cNvSpPr/>
              <p:nvPr/>
            </p:nvSpPr>
            <p:spPr>
              <a:xfrm rot="1382746">
                <a:off x="908422" y="1852082"/>
                <a:ext cx="60725" cy="17088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232" name="Group 231"/>
            <p:cNvGrpSpPr/>
            <p:nvPr/>
          </p:nvGrpSpPr>
          <p:grpSpPr>
            <a:xfrm>
              <a:off x="1245982" y="3361078"/>
              <a:ext cx="394024" cy="533218"/>
              <a:chOff x="762000" y="1662233"/>
              <a:chExt cx="759597" cy="1027934"/>
            </a:xfrm>
          </p:grpSpPr>
          <p:sp>
            <p:nvSpPr>
              <p:cNvPr id="305" name="Freeform 304"/>
              <p:cNvSpPr>
                <a:spLocks noChangeAspect="1"/>
              </p:cNvSpPr>
              <p:nvPr/>
            </p:nvSpPr>
            <p:spPr>
              <a:xfrm>
                <a:off x="762000" y="1662233"/>
                <a:ext cx="759597" cy="1027934"/>
              </a:xfrm>
              <a:custGeom>
                <a:avLst/>
                <a:gdLst>
                  <a:gd name="connsiteX0" fmla="*/ 1722489 w 3487579"/>
                  <a:gd name="connsiteY0" fmla="*/ 1 h 4713773"/>
                  <a:gd name="connsiteX1" fmla="*/ 14 w 3487579"/>
                  <a:gd name="connsiteY1" fmla="*/ 2920410 h 4713773"/>
                  <a:gd name="connsiteX2" fmla="*/ 1694135 w 3487579"/>
                  <a:gd name="connsiteY2" fmla="*/ 4713769 h 4713773"/>
                  <a:gd name="connsiteX3" fmla="*/ 3487493 w 3487579"/>
                  <a:gd name="connsiteY3" fmla="*/ 2934587 h 4713773"/>
                  <a:gd name="connsiteX4" fmla="*/ 1722489 w 3487579"/>
                  <a:gd name="connsiteY4" fmla="*/ 1 h 4713773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2489 w 3487513"/>
                  <a:gd name="connsiteY0" fmla="*/ 1 h 4720861"/>
                  <a:gd name="connsiteX1" fmla="*/ 14 w 3487513"/>
                  <a:gd name="connsiteY1" fmla="*/ 2927498 h 4720861"/>
                  <a:gd name="connsiteX2" fmla="*/ 1694135 w 3487513"/>
                  <a:gd name="connsiteY2" fmla="*/ 4720857 h 4720861"/>
                  <a:gd name="connsiteX3" fmla="*/ 3487493 w 3487513"/>
                  <a:gd name="connsiteY3" fmla="*/ 2941675 h 4720861"/>
                  <a:gd name="connsiteX4" fmla="*/ 1722489 w 3487513"/>
                  <a:gd name="connsiteY4" fmla="*/ 1 h 4720861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9393"/>
                  <a:gd name="connsiteY0" fmla="*/ 2 h 4720868"/>
                  <a:gd name="connsiteX1" fmla="*/ 592 w 3489393"/>
                  <a:gd name="connsiteY1" fmla="*/ 2927499 h 4720868"/>
                  <a:gd name="connsiteX2" fmla="*/ 1694713 w 3489393"/>
                  <a:gd name="connsiteY2" fmla="*/ 4720858 h 4720868"/>
                  <a:gd name="connsiteX3" fmla="*/ 3488071 w 3489393"/>
                  <a:gd name="connsiteY3" fmla="*/ 2941676 h 4720868"/>
                  <a:gd name="connsiteX4" fmla="*/ 1723067 w 3489393"/>
                  <a:gd name="connsiteY4" fmla="*/ 2 h 4720868"/>
                  <a:gd name="connsiteX0" fmla="*/ 1723067 w 3488483"/>
                  <a:gd name="connsiteY0" fmla="*/ 2 h 4720872"/>
                  <a:gd name="connsiteX1" fmla="*/ 592 w 3488483"/>
                  <a:gd name="connsiteY1" fmla="*/ 2927499 h 4720872"/>
                  <a:gd name="connsiteX2" fmla="*/ 1694713 w 3488483"/>
                  <a:gd name="connsiteY2" fmla="*/ 4720858 h 4720872"/>
                  <a:gd name="connsiteX3" fmla="*/ 3488071 w 3488483"/>
                  <a:gd name="connsiteY3" fmla="*/ 2941676 h 4720872"/>
                  <a:gd name="connsiteX4" fmla="*/ 1723067 w 3488483"/>
                  <a:gd name="connsiteY4" fmla="*/ 2 h 4720872"/>
                  <a:gd name="connsiteX0" fmla="*/ 1723104 w 3488545"/>
                  <a:gd name="connsiteY0" fmla="*/ 45 h 4720915"/>
                  <a:gd name="connsiteX1" fmla="*/ 629 w 3488545"/>
                  <a:gd name="connsiteY1" fmla="*/ 2927542 h 4720915"/>
                  <a:gd name="connsiteX2" fmla="*/ 1694750 w 3488545"/>
                  <a:gd name="connsiteY2" fmla="*/ 4720901 h 4720915"/>
                  <a:gd name="connsiteX3" fmla="*/ 3488108 w 3488545"/>
                  <a:gd name="connsiteY3" fmla="*/ 2941719 h 4720915"/>
                  <a:gd name="connsiteX4" fmla="*/ 1723104 w 3488545"/>
                  <a:gd name="connsiteY4" fmla="*/ 45 h 472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8545" h="4720915">
                    <a:moveTo>
                      <a:pt x="1723104" y="45"/>
                    </a:moveTo>
                    <a:cubicBezTo>
                      <a:pt x="1070974" y="-9406"/>
                      <a:pt x="-30087" y="1467338"/>
                      <a:pt x="629" y="2927542"/>
                    </a:cubicBezTo>
                    <a:cubicBezTo>
                      <a:pt x="31345" y="4387746"/>
                      <a:pt x="1113503" y="4718538"/>
                      <a:pt x="1694750" y="4720901"/>
                    </a:cubicBezTo>
                    <a:cubicBezTo>
                      <a:pt x="2275997" y="4723264"/>
                      <a:pt x="3462117" y="4430277"/>
                      <a:pt x="3488108" y="2941719"/>
                    </a:cubicBezTo>
                    <a:cubicBezTo>
                      <a:pt x="3514099" y="1453161"/>
                      <a:pt x="2375234" y="9496"/>
                      <a:pt x="1723104" y="45"/>
                    </a:cubicBezTo>
                    <a:close/>
                  </a:path>
                </a:pathLst>
              </a:custGeom>
              <a:blipFill dpi="0" rotWithShape="1">
                <a:blip r:embed="rId4" cstate="print">
                  <a:duotone>
                    <a:prstClr val="black"/>
                    <a:schemeClr val="accent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306" name="Freeform 305"/>
              <p:cNvSpPr>
                <a:spLocks noChangeAspect="1"/>
              </p:cNvSpPr>
              <p:nvPr/>
            </p:nvSpPr>
            <p:spPr>
              <a:xfrm>
                <a:off x="1066800" y="1662243"/>
                <a:ext cx="448826" cy="1027924"/>
              </a:xfrm>
              <a:custGeom>
                <a:avLst/>
                <a:gdLst>
                  <a:gd name="connsiteX0" fmla="*/ 64418 w 448826"/>
                  <a:gd name="connsiteY0" fmla="*/ 0 h 1027924"/>
                  <a:gd name="connsiteX1" fmla="*/ 448731 w 448826"/>
                  <a:gd name="connsiteY1" fmla="*/ 640521 h 1027924"/>
                  <a:gd name="connsiteX2" fmla="*/ 58245 w 448826"/>
                  <a:gd name="connsiteY2" fmla="*/ 1027921 h 1027924"/>
                  <a:gd name="connsiteX3" fmla="*/ 6332 w 448826"/>
                  <a:gd name="connsiteY3" fmla="*/ 1024035 h 1027924"/>
                  <a:gd name="connsiteX4" fmla="*/ 0 w 448826"/>
                  <a:gd name="connsiteY4" fmla="*/ 1022660 h 1027924"/>
                  <a:gd name="connsiteX5" fmla="*/ 5180 w 448826"/>
                  <a:gd name="connsiteY5" fmla="*/ 1023048 h 1027924"/>
                  <a:gd name="connsiteX6" fmla="*/ 392424 w 448826"/>
                  <a:gd name="connsiteY6" fmla="*/ 638866 h 1027924"/>
                  <a:gd name="connsiteX7" fmla="*/ 68339 w 448826"/>
                  <a:gd name="connsiteY7" fmla="*/ 18360 h 1027924"/>
                  <a:gd name="connsiteX8" fmla="*/ 29605 w 448826"/>
                  <a:gd name="connsiteY8" fmla="*/ 8380 h 1027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826" h="1027924">
                    <a:moveTo>
                      <a:pt x="64418" y="0"/>
                    </a:moveTo>
                    <a:cubicBezTo>
                      <a:pt x="206413" y="2058"/>
                      <a:pt x="454390" y="316402"/>
                      <a:pt x="448731" y="640521"/>
                    </a:cubicBezTo>
                    <a:cubicBezTo>
                      <a:pt x="443072" y="964641"/>
                      <a:pt x="184806" y="1028436"/>
                      <a:pt x="58245" y="1027921"/>
                    </a:cubicBezTo>
                    <a:cubicBezTo>
                      <a:pt x="42424" y="1027857"/>
                      <a:pt x="24900" y="1026675"/>
                      <a:pt x="6332" y="1024035"/>
                    </a:cubicBezTo>
                    <a:lnTo>
                      <a:pt x="0" y="1022660"/>
                    </a:lnTo>
                    <a:lnTo>
                      <a:pt x="5180" y="1023048"/>
                    </a:lnTo>
                    <a:cubicBezTo>
                      <a:pt x="130690" y="1023558"/>
                      <a:pt x="386812" y="960293"/>
                      <a:pt x="392424" y="638866"/>
                    </a:cubicBezTo>
                    <a:cubicBezTo>
                      <a:pt x="397335" y="357617"/>
                      <a:pt x="209668" y="83789"/>
                      <a:pt x="68339" y="18360"/>
                    </a:cubicBezTo>
                    <a:lnTo>
                      <a:pt x="29605" y="838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2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307" name="Oval 306"/>
              <p:cNvSpPr/>
              <p:nvPr/>
            </p:nvSpPr>
            <p:spPr>
              <a:xfrm rot="1382746">
                <a:off x="842815" y="1759422"/>
                <a:ext cx="347146" cy="537215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308" name="Oval 307"/>
              <p:cNvSpPr/>
              <p:nvPr/>
            </p:nvSpPr>
            <p:spPr>
              <a:xfrm rot="1382746">
                <a:off x="874273" y="1813651"/>
                <a:ext cx="193205" cy="353383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309" name="Oval 308"/>
              <p:cNvSpPr/>
              <p:nvPr/>
            </p:nvSpPr>
            <p:spPr>
              <a:xfrm rot="1382746">
                <a:off x="908422" y="1852082"/>
                <a:ext cx="60725" cy="17088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233" name="Group 232"/>
            <p:cNvGrpSpPr/>
            <p:nvPr/>
          </p:nvGrpSpPr>
          <p:grpSpPr>
            <a:xfrm>
              <a:off x="2173817" y="3361083"/>
              <a:ext cx="394024" cy="533218"/>
              <a:chOff x="762000" y="1662233"/>
              <a:chExt cx="759597" cy="1027934"/>
            </a:xfrm>
          </p:grpSpPr>
          <p:sp>
            <p:nvSpPr>
              <p:cNvPr id="300" name="Freeform 299"/>
              <p:cNvSpPr>
                <a:spLocks noChangeAspect="1"/>
              </p:cNvSpPr>
              <p:nvPr/>
            </p:nvSpPr>
            <p:spPr>
              <a:xfrm>
                <a:off x="762000" y="1662233"/>
                <a:ext cx="759597" cy="1027934"/>
              </a:xfrm>
              <a:custGeom>
                <a:avLst/>
                <a:gdLst>
                  <a:gd name="connsiteX0" fmla="*/ 1722489 w 3487579"/>
                  <a:gd name="connsiteY0" fmla="*/ 1 h 4713773"/>
                  <a:gd name="connsiteX1" fmla="*/ 14 w 3487579"/>
                  <a:gd name="connsiteY1" fmla="*/ 2920410 h 4713773"/>
                  <a:gd name="connsiteX2" fmla="*/ 1694135 w 3487579"/>
                  <a:gd name="connsiteY2" fmla="*/ 4713769 h 4713773"/>
                  <a:gd name="connsiteX3" fmla="*/ 3487493 w 3487579"/>
                  <a:gd name="connsiteY3" fmla="*/ 2934587 h 4713773"/>
                  <a:gd name="connsiteX4" fmla="*/ 1722489 w 3487579"/>
                  <a:gd name="connsiteY4" fmla="*/ 1 h 4713773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2489 w 3487513"/>
                  <a:gd name="connsiteY0" fmla="*/ 1 h 4720861"/>
                  <a:gd name="connsiteX1" fmla="*/ 14 w 3487513"/>
                  <a:gd name="connsiteY1" fmla="*/ 2927498 h 4720861"/>
                  <a:gd name="connsiteX2" fmla="*/ 1694135 w 3487513"/>
                  <a:gd name="connsiteY2" fmla="*/ 4720857 h 4720861"/>
                  <a:gd name="connsiteX3" fmla="*/ 3487493 w 3487513"/>
                  <a:gd name="connsiteY3" fmla="*/ 2941675 h 4720861"/>
                  <a:gd name="connsiteX4" fmla="*/ 1722489 w 3487513"/>
                  <a:gd name="connsiteY4" fmla="*/ 1 h 4720861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9393"/>
                  <a:gd name="connsiteY0" fmla="*/ 2 h 4720868"/>
                  <a:gd name="connsiteX1" fmla="*/ 592 w 3489393"/>
                  <a:gd name="connsiteY1" fmla="*/ 2927499 h 4720868"/>
                  <a:gd name="connsiteX2" fmla="*/ 1694713 w 3489393"/>
                  <a:gd name="connsiteY2" fmla="*/ 4720858 h 4720868"/>
                  <a:gd name="connsiteX3" fmla="*/ 3488071 w 3489393"/>
                  <a:gd name="connsiteY3" fmla="*/ 2941676 h 4720868"/>
                  <a:gd name="connsiteX4" fmla="*/ 1723067 w 3489393"/>
                  <a:gd name="connsiteY4" fmla="*/ 2 h 4720868"/>
                  <a:gd name="connsiteX0" fmla="*/ 1723067 w 3488483"/>
                  <a:gd name="connsiteY0" fmla="*/ 2 h 4720872"/>
                  <a:gd name="connsiteX1" fmla="*/ 592 w 3488483"/>
                  <a:gd name="connsiteY1" fmla="*/ 2927499 h 4720872"/>
                  <a:gd name="connsiteX2" fmla="*/ 1694713 w 3488483"/>
                  <a:gd name="connsiteY2" fmla="*/ 4720858 h 4720872"/>
                  <a:gd name="connsiteX3" fmla="*/ 3488071 w 3488483"/>
                  <a:gd name="connsiteY3" fmla="*/ 2941676 h 4720872"/>
                  <a:gd name="connsiteX4" fmla="*/ 1723067 w 3488483"/>
                  <a:gd name="connsiteY4" fmla="*/ 2 h 4720872"/>
                  <a:gd name="connsiteX0" fmla="*/ 1723104 w 3488545"/>
                  <a:gd name="connsiteY0" fmla="*/ 45 h 4720915"/>
                  <a:gd name="connsiteX1" fmla="*/ 629 w 3488545"/>
                  <a:gd name="connsiteY1" fmla="*/ 2927542 h 4720915"/>
                  <a:gd name="connsiteX2" fmla="*/ 1694750 w 3488545"/>
                  <a:gd name="connsiteY2" fmla="*/ 4720901 h 4720915"/>
                  <a:gd name="connsiteX3" fmla="*/ 3488108 w 3488545"/>
                  <a:gd name="connsiteY3" fmla="*/ 2941719 h 4720915"/>
                  <a:gd name="connsiteX4" fmla="*/ 1723104 w 3488545"/>
                  <a:gd name="connsiteY4" fmla="*/ 45 h 472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8545" h="4720915">
                    <a:moveTo>
                      <a:pt x="1723104" y="45"/>
                    </a:moveTo>
                    <a:cubicBezTo>
                      <a:pt x="1070974" y="-9406"/>
                      <a:pt x="-30087" y="1467338"/>
                      <a:pt x="629" y="2927542"/>
                    </a:cubicBezTo>
                    <a:cubicBezTo>
                      <a:pt x="31345" y="4387746"/>
                      <a:pt x="1113503" y="4718538"/>
                      <a:pt x="1694750" y="4720901"/>
                    </a:cubicBezTo>
                    <a:cubicBezTo>
                      <a:pt x="2275997" y="4723264"/>
                      <a:pt x="3462117" y="4430277"/>
                      <a:pt x="3488108" y="2941719"/>
                    </a:cubicBezTo>
                    <a:cubicBezTo>
                      <a:pt x="3514099" y="1453161"/>
                      <a:pt x="2375234" y="9496"/>
                      <a:pt x="1723104" y="45"/>
                    </a:cubicBezTo>
                    <a:close/>
                  </a:path>
                </a:pathLst>
              </a:custGeom>
              <a:blipFill dpi="0"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301" name="Freeform 300"/>
              <p:cNvSpPr>
                <a:spLocks noChangeAspect="1"/>
              </p:cNvSpPr>
              <p:nvPr/>
            </p:nvSpPr>
            <p:spPr>
              <a:xfrm>
                <a:off x="1066800" y="1662243"/>
                <a:ext cx="448826" cy="1027924"/>
              </a:xfrm>
              <a:custGeom>
                <a:avLst/>
                <a:gdLst>
                  <a:gd name="connsiteX0" fmla="*/ 64418 w 448826"/>
                  <a:gd name="connsiteY0" fmla="*/ 0 h 1027924"/>
                  <a:gd name="connsiteX1" fmla="*/ 448731 w 448826"/>
                  <a:gd name="connsiteY1" fmla="*/ 640521 h 1027924"/>
                  <a:gd name="connsiteX2" fmla="*/ 58245 w 448826"/>
                  <a:gd name="connsiteY2" fmla="*/ 1027921 h 1027924"/>
                  <a:gd name="connsiteX3" fmla="*/ 6332 w 448826"/>
                  <a:gd name="connsiteY3" fmla="*/ 1024035 h 1027924"/>
                  <a:gd name="connsiteX4" fmla="*/ 0 w 448826"/>
                  <a:gd name="connsiteY4" fmla="*/ 1022660 h 1027924"/>
                  <a:gd name="connsiteX5" fmla="*/ 5180 w 448826"/>
                  <a:gd name="connsiteY5" fmla="*/ 1023048 h 1027924"/>
                  <a:gd name="connsiteX6" fmla="*/ 392424 w 448826"/>
                  <a:gd name="connsiteY6" fmla="*/ 638866 h 1027924"/>
                  <a:gd name="connsiteX7" fmla="*/ 68339 w 448826"/>
                  <a:gd name="connsiteY7" fmla="*/ 18360 h 1027924"/>
                  <a:gd name="connsiteX8" fmla="*/ 29605 w 448826"/>
                  <a:gd name="connsiteY8" fmla="*/ 8380 h 1027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826" h="1027924">
                    <a:moveTo>
                      <a:pt x="64418" y="0"/>
                    </a:moveTo>
                    <a:cubicBezTo>
                      <a:pt x="206413" y="2058"/>
                      <a:pt x="454390" y="316402"/>
                      <a:pt x="448731" y="640521"/>
                    </a:cubicBezTo>
                    <a:cubicBezTo>
                      <a:pt x="443072" y="964641"/>
                      <a:pt x="184806" y="1028436"/>
                      <a:pt x="58245" y="1027921"/>
                    </a:cubicBezTo>
                    <a:cubicBezTo>
                      <a:pt x="42424" y="1027857"/>
                      <a:pt x="24900" y="1026675"/>
                      <a:pt x="6332" y="1024035"/>
                    </a:cubicBezTo>
                    <a:lnTo>
                      <a:pt x="0" y="1022660"/>
                    </a:lnTo>
                    <a:lnTo>
                      <a:pt x="5180" y="1023048"/>
                    </a:lnTo>
                    <a:cubicBezTo>
                      <a:pt x="130690" y="1023558"/>
                      <a:pt x="386812" y="960293"/>
                      <a:pt x="392424" y="638866"/>
                    </a:cubicBezTo>
                    <a:cubicBezTo>
                      <a:pt x="397335" y="357617"/>
                      <a:pt x="209668" y="83789"/>
                      <a:pt x="68339" y="18360"/>
                    </a:cubicBezTo>
                    <a:lnTo>
                      <a:pt x="29605" y="838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2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302" name="Oval 301"/>
              <p:cNvSpPr/>
              <p:nvPr/>
            </p:nvSpPr>
            <p:spPr>
              <a:xfrm rot="1382746">
                <a:off x="842815" y="1759422"/>
                <a:ext cx="347146" cy="537215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303" name="Oval 302"/>
              <p:cNvSpPr/>
              <p:nvPr/>
            </p:nvSpPr>
            <p:spPr>
              <a:xfrm rot="1382746">
                <a:off x="874273" y="1813651"/>
                <a:ext cx="193205" cy="353383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304" name="Oval 303"/>
              <p:cNvSpPr/>
              <p:nvPr/>
            </p:nvSpPr>
            <p:spPr>
              <a:xfrm rot="1382746">
                <a:off x="908422" y="1852082"/>
                <a:ext cx="60725" cy="17088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234" name="Group 233"/>
            <p:cNvGrpSpPr/>
            <p:nvPr/>
          </p:nvGrpSpPr>
          <p:grpSpPr>
            <a:xfrm>
              <a:off x="3572858" y="3361088"/>
              <a:ext cx="394024" cy="533218"/>
              <a:chOff x="762000" y="1662233"/>
              <a:chExt cx="759597" cy="1027934"/>
            </a:xfrm>
          </p:grpSpPr>
          <p:sp>
            <p:nvSpPr>
              <p:cNvPr id="295" name="Freeform 294"/>
              <p:cNvSpPr>
                <a:spLocks noChangeAspect="1"/>
              </p:cNvSpPr>
              <p:nvPr/>
            </p:nvSpPr>
            <p:spPr>
              <a:xfrm>
                <a:off x="762000" y="1662233"/>
                <a:ext cx="759597" cy="1027934"/>
              </a:xfrm>
              <a:custGeom>
                <a:avLst/>
                <a:gdLst>
                  <a:gd name="connsiteX0" fmla="*/ 1722489 w 3487579"/>
                  <a:gd name="connsiteY0" fmla="*/ 1 h 4713773"/>
                  <a:gd name="connsiteX1" fmla="*/ 14 w 3487579"/>
                  <a:gd name="connsiteY1" fmla="*/ 2920410 h 4713773"/>
                  <a:gd name="connsiteX2" fmla="*/ 1694135 w 3487579"/>
                  <a:gd name="connsiteY2" fmla="*/ 4713769 h 4713773"/>
                  <a:gd name="connsiteX3" fmla="*/ 3487493 w 3487579"/>
                  <a:gd name="connsiteY3" fmla="*/ 2934587 h 4713773"/>
                  <a:gd name="connsiteX4" fmla="*/ 1722489 w 3487579"/>
                  <a:gd name="connsiteY4" fmla="*/ 1 h 4713773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2489 w 3487513"/>
                  <a:gd name="connsiteY0" fmla="*/ 1 h 4720861"/>
                  <a:gd name="connsiteX1" fmla="*/ 14 w 3487513"/>
                  <a:gd name="connsiteY1" fmla="*/ 2927498 h 4720861"/>
                  <a:gd name="connsiteX2" fmla="*/ 1694135 w 3487513"/>
                  <a:gd name="connsiteY2" fmla="*/ 4720857 h 4720861"/>
                  <a:gd name="connsiteX3" fmla="*/ 3487493 w 3487513"/>
                  <a:gd name="connsiteY3" fmla="*/ 2941675 h 4720861"/>
                  <a:gd name="connsiteX4" fmla="*/ 1722489 w 3487513"/>
                  <a:gd name="connsiteY4" fmla="*/ 1 h 4720861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9393"/>
                  <a:gd name="connsiteY0" fmla="*/ 2 h 4720868"/>
                  <a:gd name="connsiteX1" fmla="*/ 592 w 3489393"/>
                  <a:gd name="connsiteY1" fmla="*/ 2927499 h 4720868"/>
                  <a:gd name="connsiteX2" fmla="*/ 1694713 w 3489393"/>
                  <a:gd name="connsiteY2" fmla="*/ 4720858 h 4720868"/>
                  <a:gd name="connsiteX3" fmla="*/ 3488071 w 3489393"/>
                  <a:gd name="connsiteY3" fmla="*/ 2941676 h 4720868"/>
                  <a:gd name="connsiteX4" fmla="*/ 1723067 w 3489393"/>
                  <a:gd name="connsiteY4" fmla="*/ 2 h 4720868"/>
                  <a:gd name="connsiteX0" fmla="*/ 1723067 w 3488483"/>
                  <a:gd name="connsiteY0" fmla="*/ 2 h 4720872"/>
                  <a:gd name="connsiteX1" fmla="*/ 592 w 3488483"/>
                  <a:gd name="connsiteY1" fmla="*/ 2927499 h 4720872"/>
                  <a:gd name="connsiteX2" fmla="*/ 1694713 w 3488483"/>
                  <a:gd name="connsiteY2" fmla="*/ 4720858 h 4720872"/>
                  <a:gd name="connsiteX3" fmla="*/ 3488071 w 3488483"/>
                  <a:gd name="connsiteY3" fmla="*/ 2941676 h 4720872"/>
                  <a:gd name="connsiteX4" fmla="*/ 1723067 w 3488483"/>
                  <a:gd name="connsiteY4" fmla="*/ 2 h 4720872"/>
                  <a:gd name="connsiteX0" fmla="*/ 1723104 w 3488545"/>
                  <a:gd name="connsiteY0" fmla="*/ 45 h 4720915"/>
                  <a:gd name="connsiteX1" fmla="*/ 629 w 3488545"/>
                  <a:gd name="connsiteY1" fmla="*/ 2927542 h 4720915"/>
                  <a:gd name="connsiteX2" fmla="*/ 1694750 w 3488545"/>
                  <a:gd name="connsiteY2" fmla="*/ 4720901 h 4720915"/>
                  <a:gd name="connsiteX3" fmla="*/ 3488108 w 3488545"/>
                  <a:gd name="connsiteY3" fmla="*/ 2941719 h 4720915"/>
                  <a:gd name="connsiteX4" fmla="*/ 1723104 w 3488545"/>
                  <a:gd name="connsiteY4" fmla="*/ 45 h 472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8545" h="4720915">
                    <a:moveTo>
                      <a:pt x="1723104" y="45"/>
                    </a:moveTo>
                    <a:cubicBezTo>
                      <a:pt x="1070974" y="-9406"/>
                      <a:pt x="-30087" y="1467338"/>
                      <a:pt x="629" y="2927542"/>
                    </a:cubicBezTo>
                    <a:cubicBezTo>
                      <a:pt x="31345" y="4387746"/>
                      <a:pt x="1113503" y="4718538"/>
                      <a:pt x="1694750" y="4720901"/>
                    </a:cubicBezTo>
                    <a:cubicBezTo>
                      <a:pt x="2275997" y="4723264"/>
                      <a:pt x="3462117" y="4430277"/>
                      <a:pt x="3488108" y="2941719"/>
                    </a:cubicBezTo>
                    <a:cubicBezTo>
                      <a:pt x="3514099" y="1453161"/>
                      <a:pt x="2375234" y="9496"/>
                      <a:pt x="1723104" y="45"/>
                    </a:cubicBezTo>
                    <a:close/>
                  </a:path>
                </a:pathLst>
              </a:cu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96" name="Freeform 295"/>
              <p:cNvSpPr>
                <a:spLocks noChangeAspect="1"/>
              </p:cNvSpPr>
              <p:nvPr/>
            </p:nvSpPr>
            <p:spPr>
              <a:xfrm>
                <a:off x="1066800" y="1662243"/>
                <a:ext cx="448826" cy="1027924"/>
              </a:xfrm>
              <a:custGeom>
                <a:avLst/>
                <a:gdLst>
                  <a:gd name="connsiteX0" fmla="*/ 64418 w 448826"/>
                  <a:gd name="connsiteY0" fmla="*/ 0 h 1027924"/>
                  <a:gd name="connsiteX1" fmla="*/ 448731 w 448826"/>
                  <a:gd name="connsiteY1" fmla="*/ 640521 h 1027924"/>
                  <a:gd name="connsiteX2" fmla="*/ 58245 w 448826"/>
                  <a:gd name="connsiteY2" fmla="*/ 1027921 h 1027924"/>
                  <a:gd name="connsiteX3" fmla="*/ 6332 w 448826"/>
                  <a:gd name="connsiteY3" fmla="*/ 1024035 h 1027924"/>
                  <a:gd name="connsiteX4" fmla="*/ 0 w 448826"/>
                  <a:gd name="connsiteY4" fmla="*/ 1022660 h 1027924"/>
                  <a:gd name="connsiteX5" fmla="*/ 5180 w 448826"/>
                  <a:gd name="connsiteY5" fmla="*/ 1023048 h 1027924"/>
                  <a:gd name="connsiteX6" fmla="*/ 392424 w 448826"/>
                  <a:gd name="connsiteY6" fmla="*/ 638866 h 1027924"/>
                  <a:gd name="connsiteX7" fmla="*/ 68339 w 448826"/>
                  <a:gd name="connsiteY7" fmla="*/ 18360 h 1027924"/>
                  <a:gd name="connsiteX8" fmla="*/ 29605 w 448826"/>
                  <a:gd name="connsiteY8" fmla="*/ 8380 h 1027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826" h="1027924">
                    <a:moveTo>
                      <a:pt x="64418" y="0"/>
                    </a:moveTo>
                    <a:cubicBezTo>
                      <a:pt x="206413" y="2058"/>
                      <a:pt x="454390" y="316402"/>
                      <a:pt x="448731" y="640521"/>
                    </a:cubicBezTo>
                    <a:cubicBezTo>
                      <a:pt x="443072" y="964641"/>
                      <a:pt x="184806" y="1028436"/>
                      <a:pt x="58245" y="1027921"/>
                    </a:cubicBezTo>
                    <a:cubicBezTo>
                      <a:pt x="42424" y="1027857"/>
                      <a:pt x="24900" y="1026675"/>
                      <a:pt x="6332" y="1024035"/>
                    </a:cubicBezTo>
                    <a:lnTo>
                      <a:pt x="0" y="1022660"/>
                    </a:lnTo>
                    <a:lnTo>
                      <a:pt x="5180" y="1023048"/>
                    </a:lnTo>
                    <a:cubicBezTo>
                      <a:pt x="130690" y="1023558"/>
                      <a:pt x="386812" y="960293"/>
                      <a:pt x="392424" y="638866"/>
                    </a:cubicBezTo>
                    <a:cubicBezTo>
                      <a:pt x="397335" y="357617"/>
                      <a:pt x="209668" y="83789"/>
                      <a:pt x="68339" y="18360"/>
                    </a:cubicBezTo>
                    <a:lnTo>
                      <a:pt x="29605" y="838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2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97" name="Oval 296"/>
              <p:cNvSpPr/>
              <p:nvPr/>
            </p:nvSpPr>
            <p:spPr>
              <a:xfrm rot="1382746">
                <a:off x="842815" y="1759422"/>
                <a:ext cx="347146" cy="537215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98" name="Oval 297"/>
              <p:cNvSpPr/>
              <p:nvPr/>
            </p:nvSpPr>
            <p:spPr>
              <a:xfrm rot="1382746">
                <a:off x="874273" y="1813651"/>
                <a:ext cx="193205" cy="353383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99" name="Oval 298"/>
              <p:cNvSpPr/>
              <p:nvPr/>
            </p:nvSpPr>
            <p:spPr>
              <a:xfrm rot="1382746">
                <a:off x="908422" y="1852082"/>
                <a:ext cx="60725" cy="17088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235" name="Group 234"/>
            <p:cNvGrpSpPr/>
            <p:nvPr/>
          </p:nvGrpSpPr>
          <p:grpSpPr>
            <a:xfrm>
              <a:off x="3076811" y="3401617"/>
              <a:ext cx="394024" cy="533218"/>
              <a:chOff x="762000" y="1662233"/>
              <a:chExt cx="759597" cy="1027934"/>
            </a:xfrm>
          </p:grpSpPr>
          <p:sp>
            <p:nvSpPr>
              <p:cNvPr id="290" name="Freeform 289"/>
              <p:cNvSpPr>
                <a:spLocks noChangeAspect="1"/>
              </p:cNvSpPr>
              <p:nvPr/>
            </p:nvSpPr>
            <p:spPr>
              <a:xfrm>
                <a:off x="762000" y="1662233"/>
                <a:ext cx="759597" cy="1027934"/>
              </a:xfrm>
              <a:custGeom>
                <a:avLst/>
                <a:gdLst>
                  <a:gd name="connsiteX0" fmla="*/ 1722489 w 3487579"/>
                  <a:gd name="connsiteY0" fmla="*/ 1 h 4713773"/>
                  <a:gd name="connsiteX1" fmla="*/ 14 w 3487579"/>
                  <a:gd name="connsiteY1" fmla="*/ 2920410 h 4713773"/>
                  <a:gd name="connsiteX2" fmla="*/ 1694135 w 3487579"/>
                  <a:gd name="connsiteY2" fmla="*/ 4713769 h 4713773"/>
                  <a:gd name="connsiteX3" fmla="*/ 3487493 w 3487579"/>
                  <a:gd name="connsiteY3" fmla="*/ 2934587 h 4713773"/>
                  <a:gd name="connsiteX4" fmla="*/ 1722489 w 3487579"/>
                  <a:gd name="connsiteY4" fmla="*/ 1 h 4713773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2489 w 3487513"/>
                  <a:gd name="connsiteY0" fmla="*/ 1 h 4720861"/>
                  <a:gd name="connsiteX1" fmla="*/ 14 w 3487513"/>
                  <a:gd name="connsiteY1" fmla="*/ 2927498 h 4720861"/>
                  <a:gd name="connsiteX2" fmla="*/ 1694135 w 3487513"/>
                  <a:gd name="connsiteY2" fmla="*/ 4720857 h 4720861"/>
                  <a:gd name="connsiteX3" fmla="*/ 3487493 w 3487513"/>
                  <a:gd name="connsiteY3" fmla="*/ 2941675 h 4720861"/>
                  <a:gd name="connsiteX4" fmla="*/ 1722489 w 3487513"/>
                  <a:gd name="connsiteY4" fmla="*/ 1 h 4720861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9393"/>
                  <a:gd name="connsiteY0" fmla="*/ 2 h 4720868"/>
                  <a:gd name="connsiteX1" fmla="*/ 592 w 3489393"/>
                  <a:gd name="connsiteY1" fmla="*/ 2927499 h 4720868"/>
                  <a:gd name="connsiteX2" fmla="*/ 1694713 w 3489393"/>
                  <a:gd name="connsiteY2" fmla="*/ 4720858 h 4720868"/>
                  <a:gd name="connsiteX3" fmla="*/ 3488071 w 3489393"/>
                  <a:gd name="connsiteY3" fmla="*/ 2941676 h 4720868"/>
                  <a:gd name="connsiteX4" fmla="*/ 1723067 w 3489393"/>
                  <a:gd name="connsiteY4" fmla="*/ 2 h 4720868"/>
                  <a:gd name="connsiteX0" fmla="*/ 1723067 w 3488483"/>
                  <a:gd name="connsiteY0" fmla="*/ 2 h 4720872"/>
                  <a:gd name="connsiteX1" fmla="*/ 592 w 3488483"/>
                  <a:gd name="connsiteY1" fmla="*/ 2927499 h 4720872"/>
                  <a:gd name="connsiteX2" fmla="*/ 1694713 w 3488483"/>
                  <a:gd name="connsiteY2" fmla="*/ 4720858 h 4720872"/>
                  <a:gd name="connsiteX3" fmla="*/ 3488071 w 3488483"/>
                  <a:gd name="connsiteY3" fmla="*/ 2941676 h 4720872"/>
                  <a:gd name="connsiteX4" fmla="*/ 1723067 w 3488483"/>
                  <a:gd name="connsiteY4" fmla="*/ 2 h 4720872"/>
                  <a:gd name="connsiteX0" fmla="*/ 1723104 w 3488545"/>
                  <a:gd name="connsiteY0" fmla="*/ 45 h 4720915"/>
                  <a:gd name="connsiteX1" fmla="*/ 629 w 3488545"/>
                  <a:gd name="connsiteY1" fmla="*/ 2927542 h 4720915"/>
                  <a:gd name="connsiteX2" fmla="*/ 1694750 w 3488545"/>
                  <a:gd name="connsiteY2" fmla="*/ 4720901 h 4720915"/>
                  <a:gd name="connsiteX3" fmla="*/ 3488108 w 3488545"/>
                  <a:gd name="connsiteY3" fmla="*/ 2941719 h 4720915"/>
                  <a:gd name="connsiteX4" fmla="*/ 1723104 w 3488545"/>
                  <a:gd name="connsiteY4" fmla="*/ 45 h 472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8545" h="4720915">
                    <a:moveTo>
                      <a:pt x="1723104" y="45"/>
                    </a:moveTo>
                    <a:cubicBezTo>
                      <a:pt x="1070974" y="-9406"/>
                      <a:pt x="-30087" y="1467338"/>
                      <a:pt x="629" y="2927542"/>
                    </a:cubicBezTo>
                    <a:cubicBezTo>
                      <a:pt x="31345" y="4387746"/>
                      <a:pt x="1113503" y="4718538"/>
                      <a:pt x="1694750" y="4720901"/>
                    </a:cubicBezTo>
                    <a:cubicBezTo>
                      <a:pt x="2275997" y="4723264"/>
                      <a:pt x="3462117" y="4430277"/>
                      <a:pt x="3488108" y="2941719"/>
                    </a:cubicBezTo>
                    <a:cubicBezTo>
                      <a:pt x="3514099" y="1453161"/>
                      <a:pt x="2375234" y="9496"/>
                      <a:pt x="1723104" y="45"/>
                    </a:cubicBezTo>
                    <a:close/>
                  </a:path>
                </a:pathLst>
              </a:custGeom>
              <a:blipFill dpi="0" rotWithShape="1">
                <a:blip r:embed="rId10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91" name="Freeform 290"/>
              <p:cNvSpPr>
                <a:spLocks noChangeAspect="1"/>
              </p:cNvSpPr>
              <p:nvPr/>
            </p:nvSpPr>
            <p:spPr>
              <a:xfrm>
                <a:off x="1066800" y="1662243"/>
                <a:ext cx="448826" cy="1027924"/>
              </a:xfrm>
              <a:custGeom>
                <a:avLst/>
                <a:gdLst>
                  <a:gd name="connsiteX0" fmla="*/ 64418 w 448826"/>
                  <a:gd name="connsiteY0" fmla="*/ 0 h 1027924"/>
                  <a:gd name="connsiteX1" fmla="*/ 448731 w 448826"/>
                  <a:gd name="connsiteY1" fmla="*/ 640521 h 1027924"/>
                  <a:gd name="connsiteX2" fmla="*/ 58245 w 448826"/>
                  <a:gd name="connsiteY2" fmla="*/ 1027921 h 1027924"/>
                  <a:gd name="connsiteX3" fmla="*/ 6332 w 448826"/>
                  <a:gd name="connsiteY3" fmla="*/ 1024035 h 1027924"/>
                  <a:gd name="connsiteX4" fmla="*/ 0 w 448826"/>
                  <a:gd name="connsiteY4" fmla="*/ 1022660 h 1027924"/>
                  <a:gd name="connsiteX5" fmla="*/ 5180 w 448826"/>
                  <a:gd name="connsiteY5" fmla="*/ 1023048 h 1027924"/>
                  <a:gd name="connsiteX6" fmla="*/ 392424 w 448826"/>
                  <a:gd name="connsiteY6" fmla="*/ 638866 h 1027924"/>
                  <a:gd name="connsiteX7" fmla="*/ 68339 w 448826"/>
                  <a:gd name="connsiteY7" fmla="*/ 18360 h 1027924"/>
                  <a:gd name="connsiteX8" fmla="*/ 29605 w 448826"/>
                  <a:gd name="connsiteY8" fmla="*/ 8380 h 1027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826" h="1027924">
                    <a:moveTo>
                      <a:pt x="64418" y="0"/>
                    </a:moveTo>
                    <a:cubicBezTo>
                      <a:pt x="206413" y="2058"/>
                      <a:pt x="454390" y="316402"/>
                      <a:pt x="448731" y="640521"/>
                    </a:cubicBezTo>
                    <a:cubicBezTo>
                      <a:pt x="443072" y="964641"/>
                      <a:pt x="184806" y="1028436"/>
                      <a:pt x="58245" y="1027921"/>
                    </a:cubicBezTo>
                    <a:cubicBezTo>
                      <a:pt x="42424" y="1027857"/>
                      <a:pt x="24900" y="1026675"/>
                      <a:pt x="6332" y="1024035"/>
                    </a:cubicBezTo>
                    <a:lnTo>
                      <a:pt x="0" y="1022660"/>
                    </a:lnTo>
                    <a:lnTo>
                      <a:pt x="5180" y="1023048"/>
                    </a:lnTo>
                    <a:cubicBezTo>
                      <a:pt x="130690" y="1023558"/>
                      <a:pt x="386812" y="960293"/>
                      <a:pt x="392424" y="638866"/>
                    </a:cubicBezTo>
                    <a:cubicBezTo>
                      <a:pt x="397335" y="357617"/>
                      <a:pt x="209668" y="83789"/>
                      <a:pt x="68339" y="18360"/>
                    </a:cubicBezTo>
                    <a:lnTo>
                      <a:pt x="29605" y="838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2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92" name="Oval 291"/>
              <p:cNvSpPr/>
              <p:nvPr/>
            </p:nvSpPr>
            <p:spPr>
              <a:xfrm rot="1382746">
                <a:off x="842815" y="1759422"/>
                <a:ext cx="347146" cy="537215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93" name="Oval 292"/>
              <p:cNvSpPr/>
              <p:nvPr/>
            </p:nvSpPr>
            <p:spPr>
              <a:xfrm rot="1382746">
                <a:off x="874273" y="1813651"/>
                <a:ext cx="193205" cy="353383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94" name="Oval 293"/>
              <p:cNvSpPr/>
              <p:nvPr/>
            </p:nvSpPr>
            <p:spPr>
              <a:xfrm rot="1382746">
                <a:off x="908422" y="1852082"/>
                <a:ext cx="60725" cy="17088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236" name="Group 235"/>
            <p:cNvGrpSpPr/>
            <p:nvPr/>
          </p:nvGrpSpPr>
          <p:grpSpPr>
            <a:xfrm>
              <a:off x="2610371" y="3378439"/>
              <a:ext cx="394024" cy="533218"/>
              <a:chOff x="762000" y="1662233"/>
              <a:chExt cx="759597" cy="1027934"/>
            </a:xfrm>
          </p:grpSpPr>
          <p:sp>
            <p:nvSpPr>
              <p:cNvPr id="285" name="Freeform 284"/>
              <p:cNvSpPr>
                <a:spLocks noChangeAspect="1"/>
              </p:cNvSpPr>
              <p:nvPr/>
            </p:nvSpPr>
            <p:spPr>
              <a:xfrm>
                <a:off x="762000" y="1662233"/>
                <a:ext cx="759597" cy="1027934"/>
              </a:xfrm>
              <a:custGeom>
                <a:avLst/>
                <a:gdLst>
                  <a:gd name="connsiteX0" fmla="*/ 1722489 w 3487579"/>
                  <a:gd name="connsiteY0" fmla="*/ 1 h 4713773"/>
                  <a:gd name="connsiteX1" fmla="*/ 14 w 3487579"/>
                  <a:gd name="connsiteY1" fmla="*/ 2920410 h 4713773"/>
                  <a:gd name="connsiteX2" fmla="*/ 1694135 w 3487579"/>
                  <a:gd name="connsiteY2" fmla="*/ 4713769 h 4713773"/>
                  <a:gd name="connsiteX3" fmla="*/ 3487493 w 3487579"/>
                  <a:gd name="connsiteY3" fmla="*/ 2934587 h 4713773"/>
                  <a:gd name="connsiteX4" fmla="*/ 1722489 w 3487579"/>
                  <a:gd name="connsiteY4" fmla="*/ 1 h 4713773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2489 w 3487513"/>
                  <a:gd name="connsiteY0" fmla="*/ 1 h 4720861"/>
                  <a:gd name="connsiteX1" fmla="*/ 14 w 3487513"/>
                  <a:gd name="connsiteY1" fmla="*/ 2927498 h 4720861"/>
                  <a:gd name="connsiteX2" fmla="*/ 1694135 w 3487513"/>
                  <a:gd name="connsiteY2" fmla="*/ 4720857 h 4720861"/>
                  <a:gd name="connsiteX3" fmla="*/ 3487493 w 3487513"/>
                  <a:gd name="connsiteY3" fmla="*/ 2941675 h 4720861"/>
                  <a:gd name="connsiteX4" fmla="*/ 1722489 w 3487513"/>
                  <a:gd name="connsiteY4" fmla="*/ 1 h 4720861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9393"/>
                  <a:gd name="connsiteY0" fmla="*/ 2 h 4720868"/>
                  <a:gd name="connsiteX1" fmla="*/ 592 w 3489393"/>
                  <a:gd name="connsiteY1" fmla="*/ 2927499 h 4720868"/>
                  <a:gd name="connsiteX2" fmla="*/ 1694713 w 3489393"/>
                  <a:gd name="connsiteY2" fmla="*/ 4720858 h 4720868"/>
                  <a:gd name="connsiteX3" fmla="*/ 3488071 w 3489393"/>
                  <a:gd name="connsiteY3" fmla="*/ 2941676 h 4720868"/>
                  <a:gd name="connsiteX4" fmla="*/ 1723067 w 3489393"/>
                  <a:gd name="connsiteY4" fmla="*/ 2 h 4720868"/>
                  <a:gd name="connsiteX0" fmla="*/ 1723067 w 3488483"/>
                  <a:gd name="connsiteY0" fmla="*/ 2 h 4720872"/>
                  <a:gd name="connsiteX1" fmla="*/ 592 w 3488483"/>
                  <a:gd name="connsiteY1" fmla="*/ 2927499 h 4720872"/>
                  <a:gd name="connsiteX2" fmla="*/ 1694713 w 3488483"/>
                  <a:gd name="connsiteY2" fmla="*/ 4720858 h 4720872"/>
                  <a:gd name="connsiteX3" fmla="*/ 3488071 w 3488483"/>
                  <a:gd name="connsiteY3" fmla="*/ 2941676 h 4720872"/>
                  <a:gd name="connsiteX4" fmla="*/ 1723067 w 3488483"/>
                  <a:gd name="connsiteY4" fmla="*/ 2 h 4720872"/>
                  <a:gd name="connsiteX0" fmla="*/ 1723104 w 3488545"/>
                  <a:gd name="connsiteY0" fmla="*/ 45 h 4720915"/>
                  <a:gd name="connsiteX1" fmla="*/ 629 w 3488545"/>
                  <a:gd name="connsiteY1" fmla="*/ 2927542 h 4720915"/>
                  <a:gd name="connsiteX2" fmla="*/ 1694750 w 3488545"/>
                  <a:gd name="connsiteY2" fmla="*/ 4720901 h 4720915"/>
                  <a:gd name="connsiteX3" fmla="*/ 3488108 w 3488545"/>
                  <a:gd name="connsiteY3" fmla="*/ 2941719 h 4720915"/>
                  <a:gd name="connsiteX4" fmla="*/ 1723104 w 3488545"/>
                  <a:gd name="connsiteY4" fmla="*/ 45 h 472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8545" h="4720915">
                    <a:moveTo>
                      <a:pt x="1723104" y="45"/>
                    </a:moveTo>
                    <a:cubicBezTo>
                      <a:pt x="1070974" y="-9406"/>
                      <a:pt x="-30087" y="1467338"/>
                      <a:pt x="629" y="2927542"/>
                    </a:cubicBezTo>
                    <a:cubicBezTo>
                      <a:pt x="31345" y="4387746"/>
                      <a:pt x="1113503" y="4718538"/>
                      <a:pt x="1694750" y="4720901"/>
                    </a:cubicBezTo>
                    <a:cubicBezTo>
                      <a:pt x="2275997" y="4723264"/>
                      <a:pt x="3462117" y="4430277"/>
                      <a:pt x="3488108" y="2941719"/>
                    </a:cubicBezTo>
                    <a:cubicBezTo>
                      <a:pt x="3514099" y="1453161"/>
                      <a:pt x="2375234" y="9496"/>
                      <a:pt x="1723104" y="45"/>
                    </a:cubicBezTo>
                    <a:close/>
                  </a:path>
                </a:pathLst>
              </a:custGeom>
              <a:blipFill dpi="0"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saturation sat="33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86" name="Freeform 285"/>
              <p:cNvSpPr>
                <a:spLocks noChangeAspect="1"/>
              </p:cNvSpPr>
              <p:nvPr/>
            </p:nvSpPr>
            <p:spPr>
              <a:xfrm>
                <a:off x="1066800" y="1662243"/>
                <a:ext cx="448826" cy="1027924"/>
              </a:xfrm>
              <a:custGeom>
                <a:avLst/>
                <a:gdLst>
                  <a:gd name="connsiteX0" fmla="*/ 64418 w 448826"/>
                  <a:gd name="connsiteY0" fmla="*/ 0 h 1027924"/>
                  <a:gd name="connsiteX1" fmla="*/ 448731 w 448826"/>
                  <a:gd name="connsiteY1" fmla="*/ 640521 h 1027924"/>
                  <a:gd name="connsiteX2" fmla="*/ 58245 w 448826"/>
                  <a:gd name="connsiteY2" fmla="*/ 1027921 h 1027924"/>
                  <a:gd name="connsiteX3" fmla="*/ 6332 w 448826"/>
                  <a:gd name="connsiteY3" fmla="*/ 1024035 h 1027924"/>
                  <a:gd name="connsiteX4" fmla="*/ 0 w 448826"/>
                  <a:gd name="connsiteY4" fmla="*/ 1022660 h 1027924"/>
                  <a:gd name="connsiteX5" fmla="*/ 5180 w 448826"/>
                  <a:gd name="connsiteY5" fmla="*/ 1023048 h 1027924"/>
                  <a:gd name="connsiteX6" fmla="*/ 392424 w 448826"/>
                  <a:gd name="connsiteY6" fmla="*/ 638866 h 1027924"/>
                  <a:gd name="connsiteX7" fmla="*/ 68339 w 448826"/>
                  <a:gd name="connsiteY7" fmla="*/ 18360 h 1027924"/>
                  <a:gd name="connsiteX8" fmla="*/ 29605 w 448826"/>
                  <a:gd name="connsiteY8" fmla="*/ 8380 h 1027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826" h="1027924">
                    <a:moveTo>
                      <a:pt x="64418" y="0"/>
                    </a:moveTo>
                    <a:cubicBezTo>
                      <a:pt x="206413" y="2058"/>
                      <a:pt x="454390" y="316402"/>
                      <a:pt x="448731" y="640521"/>
                    </a:cubicBezTo>
                    <a:cubicBezTo>
                      <a:pt x="443072" y="964641"/>
                      <a:pt x="184806" y="1028436"/>
                      <a:pt x="58245" y="1027921"/>
                    </a:cubicBezTo>
                    <a:cubicBezTo>
                      <a:pt x="42424" y="1027857"/>
                      <a:pt x="24900" y="1026675"/>
                      <a:pt x="6332" y="1024035"/>
                    </a:cubicBezTo>
                    <a:lnTo>
                      <a:pt x="0" y="1022660"/>
                    </a:lnTo>
                    <a:lnTo>
                      <a:pt x="5180" y="1023048"/>
                    </a:lnTo>
                    <a:cubicBezTo>
                      <a:pt x="130690" y="1023558"/>
                      <a:pt x="386812" y="960293"/>
                      <a:pt x="392424" y="638866"/>
                    </a:cubicBezTo>
                    <a:cubicBezTo>
                      <a:pt x="397335" y="357617"/>
                      <a:pt x="209668" y="83789"/>
                      <a:pt x="68339" y="18360"/>
                    </a:cubicBezTo>
                    <a:lnTo>
                      <a:pt x="29605" y="838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2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87" name="Oval 286"/>
              <p:cNvSpPr/>
              <p:nvPr/>
            </p:nvSpPr>
            <p:spPr>
              <a:xfrm rot="1382746">
                <a:off x="842815" y="1759422"/>
                <a:ext cx="347146" cy="537215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88" name="Oval 287"/>
              <p:cNvSpPr/>
              <p:nvPr/>
            </p:nvSpPr>
            <p:spPr>
              <a:xfrm rot="1382746">
                <a:off x="874273" y="1813651"/>
                <a:ext cx="193205" cy="353383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89" name="Oval 288"/>
              <p:cNvSpPr/>
              <p:nvPr/>
            </p:nvSpPr>
            <p:spPr>
              <a:xfrm rot="1382746">
                <a:off x="908422" y="1852082"/>
                <a:ext cx="60725" cy="17088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237" name="Group 236"/>
            <p:cNvGrpSpPr/>
            <p:nvPr/>
          </p:nvGrpSpPr>
          <p:grpSpPr>
            <a:xfrm>
              <a:off x="4058077" y="3378037"/>
              <a:ext cx="394024" cy="533218"/>
              <a:chOff x="762000" y="1662233"/>
              <a:chExt cx="759597" cy="1027934"/>
            </a:xfrm>
          </p:grpSpPr>
          <p:sp>
            <p:nvSpPr>
              <p:cNvPr id="280" name="Freeform 279"/>
              <p:cNvSpPr>
                <a:spLocks noChangeAspect="1"/>
              </p:cNvSpPr>
              <p:nvPr/>
            </p:nvSpPr>
            <p:spPr>
              <a:xfrm>
                <a:off x="762000" y="1662233"/>
                <a:ext cx="759597" cy="1027934"/>
              </a:xfrm>
              <a:custGeom>
                <a:avLst/>
                <a:gdLst>
                  <a:gd name="connsiteX0" fmla="*/ 1722489 w 3487579"/>
                  <a:gd name="connsiteY0" fmla="*/ 1 h 4713773"/>
                  <a:gd name="connsiteX1" fmla="*/ 14 w 3487579"/>
                  <a:gd name="connsiteY1" fmla="*/ 2920410 h 4713773"/>
                  <a:gd name="connsiteX2" fmla="*/ 1694135 w 3487579"/>
                  <a:gd name="connsiteY2" fmla="*/ 4713769 h 4713773"/>
                  <a:gd name="connsiteX3" fmla="*/ 3487493 w 3487579"/>
                  <a:gd name="connsiteY3" fmla="*/ 2934587 h 4713773"/>
                  <a:gd name="connsiteX4" fmla="*/ 1722489 w 3487579"/>
                  <a:gd name="connsiteY4" fmla="*/ 1 h 4713773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2489 w 3487513"/>
                  <a:gd name="connsiteY0" fmla="*/ 1 h 4720861"/>
                  <a:gd name="connsiteX1" fmla="*/ 14 w 3487513"/>
                  <a:gd name="connsiteY1" fmla="*/ 2927498 h 4720861"/>
                  <a:gd name="connsiteX2" fmla="*/ 1694135 w 3487513"/>
                  <a:gd name="connsiteY2" fmla="*/ 4720857 h 4720861"/>
                  <a:gd name="connsiteX3" fmla="*/ 3487493 w 3487513"/>
                  <a:gd name="connsiteY3" fmla="*/ 2941675 h 4720861"/>
                  <a:gd name="connsiteX4" fmla="*/ 1722489 w 3487513"/>
                  <a:gd name="connsiteY4" fmla="*/ 1 h 4720861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9393"/>
                  <a:gd name="connsiteY0" fmla="*/ 2 h 4720868"/>
                  <a:gd name="connsiteX1" fmla="*/ 592 w 3489393"/>
                  <a:gd name="connsiteY1" fmla="*/ 2927499 h 4720868"/>
                  <a:gd name="connsiteX2" fmla="*/ 1694713 w 3489393"/>
                  <a:gd name="connsiteY2" fmla="*/ 4720858 h 4720868"/>
                  <a:gd name="connsiteX3" fmla="*/ 3488071 w 3489393"/>
                  <a:gd name="connsiteY3" fmla="*/ 2941676 h 4720868"/>
                  <a:gd name="connsiteX4" fmla="*/ 1723067 w 3489393"/>
                  <a:gd name="connsiteY4" fmla="*/ 2 h 4720868"/>
                  <a:gd name="connsiteX0" fmla="*/ 1723067 w 3488483"/>
                  <a:gd name="connsiteY0" fmla="*/ 2 h 4720872"/>
                  <a:gd name="connsiteX1" fmla="*/ 592 w 3488483"/>
                  <a:gd name="connsiteY1" fmla="*/ 2927499 h 4720872"/>
                  <a:gd name="connsiteX2" fmla="*/ 1694713 w 3488483"/>
                  <a:gd name="connsiteY2" fmla="*/ 4720858 h 4720872"/>
                  <a:gd name="connsiteX3" fmla="*/ 3488071 w 3488483"/>
                  <a:gd name="connsiteY3" fmla="*/ 2941676 h 4720872"/>
                  <a:gd name="connsiteX4" fmla="*/ 1723067 w 3488483"/>
                  <a:gd name="connsiteY4" fmla="*/ 2 h 4720872"/>
                  <a:gd name="connsiteX0" fmla="*/ 1723104 w 3488545"/>
                  <a:gd name="connsiteY0" fmla="*/ 45 h 4720915"/>
                  <a:gd name="connsiteX1" fmla="*/ 629 w 3488545"/>
                  <a:gd name="connsiteY1" fmla="*/ 2927542 h 4720915"/>
                  <a:gd name="connsiteX2" fmla="*/ 1694750 w 3488545"/>
                  <a:gd name="connsiteY2" fmla="*/ 4720901 h 4720915"/>
                  <a:gd name="connsiteX3" fmla="*/ 3488108 w 3488545"/>
                  <a:gd name="connsiteY3" fmla="*/ 2941719 h 4720915"/>
                  <a:gd name="connsiteX4" fmla="*/ 1723104 w 3488545"/>
                  <a:gd name="connsiteY4" fmla="*/ 45 h 472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8545" h="4720915">
                    <a:moveTo>
                      <a:pt x="1723104" y="45"/>
                    </a:moveTo>
                    <a:cubicBezTo>
                      <a:pt x="1070974" y="-9406"/>
                      <a:pt x="-30087" y="1467338"/>
                      <a:pt x="629" y="2927542"/>
                    </a:cubicBezTo>
                    <a:cubicBezTo>
                      <a:pt x="31345" y="4387746"/>
                      <a:pt x="1113503" y="4718538"/>
                      <a:pt x="1694750" y="4720901"/>
                    </a:cubicBezTo>
                    <a:cubicBezTo>
                      <a:pt x="2275997" y="4723264"/>
                      <a:pt x="3462117" y="4430277"/>
                      <a:pt x="3488108" y="2941719"/>
                    </a:cubicBezTo>
                    <a:cubicBezTo>
                      <a:pt x="3514099" y="1453161"/>
                      <a:pt x="2375234" y="9496"/>
                      <a:pt x="1723104" y="45"/>
                    </a:cubicBezTo>
                    <a:close/>
                  </a:path>
                </a:pathLst>
              </a:custGeom>
              <a:blipFill dpi="0" rotWithShape="1">
                <a:blip r:embed="rId7">
                  <a:duotone>
                    <a:prstClr val="black"/>
                    <a:schemeClr val="accent5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81" name="Freeform 280"/>
              <p:cNvSpPr>
                <a:spLocks noChangeAspect="1"/>
              </p:cNvSpPr>
              <p:nvPr/>
            </p:nvSpPr>
            <p:spPr>
              <a:xfrm>
                <a:off x="1066800" y="1662243"/>
                <a:ext cx="448826" cy="1027924"/>
              </a:xfrm>
              <a:custGeom>
                <a:avLst/>
                <a:gdLst>
                  <a:gd name="connsiteX0" fmla="*/ 64418 w 448826"/>
                  <a:gd name="connsiteY0" fmla="*/ 0 h 1027924"/>
                  <a:gd name="connsiteX1" fmla="*/ 448731 w 448826"/>
                  <a:gd name="connsiteY1" fmla="*/ 640521 h 1027924"/>
                  <a:gd name="connsiteX2" fmla="*/ 58245 w 448826"/>
                  <a:gd name="connsiteY2" fmla="*/ 1027921 h 1027924"/>
                  <a:gd name="connsiteX3" fmla="*/ 6332 w 448826"/>
                  <a:gd name="connsiteY3" fmla="*/ 1024035 h 1027924"/>
                  <a:gd name="connsiteX4" fmla="*/ 0 w 448826"/>
                  <a:gd name="connsiteY4" fmla="*/ 1022660 h 1027924"/>
                  <a:gd name="connsiteX5" fmla="*/ 5180 w 448826"/>
                  <a:gd name="connsiteY5" fmla="*/ 1023048 h 1027924"/>
                  <a:gd name="connsiteX6" fmla="*/ 392424 w 448826"/>
                  <a:gd name="connsiteY6" fmla="*/ 638866 h 1027924"/>
                  <a:gd name="connsiteX7" fmla="*/ 68339 w 448826"/>
                  <a:gd name="connsiteY7" fmla="*/ 18360 h 1027924"/>
                  <a:gd name="connsiteX8" fmla="*/ 29605 w 448826"/>
                  <a:gd name="connsiteY8" fmla="*/ 8380 h 1027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826" h="1027924">
                    <a:moveTo>
                      <a:pt x="64418" y="0"/>
                    </a:moveTo>
                    <a:cubicBezTo>
                      <a:pt x="206413" y="2058"/>
                      <a:pt x="454390" y="316402"/>
                      <a:pt x="448731" y="640521"/>
                    </a:cubicBezTo>
                    <a:cubicBezTo>
                      <a:pt x="443072" y="964641"/>
                      <a:pt x="184806" y="1028436"/>
                      <a:pt x="58245" y="1027921"/>
                    </a:cubicBezTo>
                    <a:cubicBezTo>
                      <a:pt x="42424" y="1027857"/>
                      <a:pt x="24900" y="1026675"/>
                      <a:pt x="6332" y="1024035"/>
                    </a:cubicBezTo>
                    <a:lnTo>
                      <a:pt x="0" y="1022660"/>
                    </a:lnTo>
                    <a:lnTo>
                      <a:pt x="5180" y="1023048"/>
                    </a:lnTo>
                    <a:cubicBezTo>
                      <a:pt x="130690" y="1023558"/>
                      <a:pt x="386812" y="960293"/>
                      <a:pt x="392424" y="638866"/>
                    </a:cubicBezTo>
                    <a:cubicBezTo>
                      <a:pt x="397335" y="357617"/>
                      <a:pt x="209668" y="83789"/>
                      <a:pt x="68339" y="18360"/>
                    </a:cubicBezTo>
                    <a:lnTo>
                      <a:pt x="29605" y="838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2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82" name="Oval 281"/>
              <p:cNvSpPr/>
              <p:nvPr/>
            </p:nvSpPr>
            <p:spPr>
              <a:xfrm rot="1382746">
                <a:off x="842815" y="1759422"/>
                <a:ext cx="347146" cy="537215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83" name="Oval 282"/>
              <p:cNvSpPr/>
              <p:nvPr/>
            </p:nvSpPr>
            <p:spPr>
              <a:xfrm rot="1382746">
                <a:off x="874273" y="1813651"/>
                <a:ext cx="193205" cy="353383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84" name="Oval 283"/>
              <p:cNvSpPr/>
              <p:nvPr/>
            </p:nvSpPr>
            <p:spPr>
              <a:xfrm rot="1382746">
                <a:off x="908422" y="1852082"/>
                <a:ext cx="60725" cy="17088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238" name="Group 237"/>
            <p:cNvGrpSpPr/>
            <p:nvPr/>
          </p:nvGrpSpPr>
          <p:grpSpPr>
            <a:xfrm>
              <a:off x="6887765" y="3347914"/>
              <a:ext cx="394024" cy="533218"/>
              <a:chOff x="762000" y="1662233"/>
              <a:chExt cx="759597" cy="1027934"/>
            </a:xfrm>
          </p:grpSpPr>
          <p:sp>
            <p:nvSpPr>
              <p:cNvPr id="275" name="Freeform 274"/>
              <p:cNvSpPr>
                <a:spLocks noChangeAspect="1"/>
              </p:cNvSpPr>
              <p:nvPr/>
            </p:nvSpPr>
            <p:spPr>
              <a:xfrm>
                <a:off x="762000" y="1662233"/>
                <a:ext cx="759597" cy="1027934"/>
              </a:xfrm>
              <a:custGeom>
                <a:avLst/>
                <a:gdLst>
                  <a:gd name="connsiteX0" fmla="*/ 1722489 w 3487579"/>
                  <a:gd name="connsiteY0" fmla="*/ 1 h 4713773"/>
                  <a:gd name="connsiteX1" fmla="*/ 14 w 3487579"/>
                  <a:gd name="connsiteY1" fmla="*/ 2920410 h 4713773"/>
                  <a:gd name="connsiteX2" fmla="*/ 1694135 w 3487579"/>
                  <a:gd name="connsiteY2" fmla="*/ 4713769 h 4713773"/>
                  <a:gd name="connsiteX3" fmla="*/ 3487493 w 3487579"/>
                  <a:gd name="connsiteY3" fmla="*/ 2934587 h 4713773"/>
                  <a:gd name="connsiteX4" fmla="*/ 1722489 w 3487579"/>
                  <a:gd name="connsiteY4" fmla="*/ 1 h 4713773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2489 w 3487513"/>
                  <a:gd name="connsiteY0" fmla="*/ 1 h 4720861"/>
                  <a:gd name="connsiteX1" fmla="*/ 14 w 3487513"/>
                  <a:gd name="connsiteY1" fmla="*/ 2927498 h 4720861"/>
                  <a:gd name="connsiteX2" fmla="*/ 1694135 w 3487513"/>
                  <a:gd name="connsiteY2" fmla="*/ 4720857 h 4720861"/>
                  <a:gd name="connsiteX3" fmla="*/ 3487493 w 3487513"/>
                  <a:gd name="connsiteY3" fmla="*/ 2941675 h 4720861"/>
                  <a:gd name="connsiteX4" fmla="*/ 1722489 w 3487513"/>
                  <a:gd name="connsiteY4" fmla="*/ 1 h 4720861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9393"/>
                  <a:gd name="connsiteY0" fmla="*/ 2 h 4720868"/>
                  <a:gd name="connsiteX1" fmla="*/ 592 w 3489393"/>
                  <a:gd name="connsiteY1" fmla="*/ 2927499 h 4720868"/>
                  <a:gd name="connsiteX2" fmla="*/ 1694713 w 3489393"/>
                  <a:gd name="connsiteY2" fmla="*/ 4720858 h 4720868"/>
                  <a:gd name="connsiteX3" fmla="*/ 3488071 w 3489393"/>
                  <a:gd name="connsiteY3" fmla="*/ 2941676 h 4720868"/>
                  <a:gd name="connsiteX4" fmla="*/ 1723067 w 3489393"/>
                  <a:gd name="connsiteY4" fmla="*/ 2 h 4720868"/>
                  <a:gd name="connsiteX0" fmla="*/ 1723067 w 3488483"/>
                  <a:gd name="connsiteY0" fmla="*/ 2 h 4720872"/>
                  <a:gd name="connsiteX1" fmla="*/ 592 w 3488483"/>
                  <a:gd name="connsiteY1" fmla="*/ 2927499 h 4720872"/>
                  <a:gd name="connsiteX2" fmla="*/ 1694713 w 3488483"/>
                  <a:gd name="connsiteY2" fmla="*/ 4720858 h 4720872"/>
                  <a:gd name="connsiteX3" fmla="*/ 3488071 w 3488483"/>
                  <a:gd name="connsiteY3" fmla="*/ 2941676 h 4720872"/>
                  <a:gd name="connsiteX4" fmla="*/ 1723067 w 3488483"/>
                  <a:gd name="connsiteY4" fmla="*/ 2 h 4720872"/>
                  <a:gd name="connsiteX0" fmla="*/ 1723104 w 3488545"/>
                  <a:gd name="connsiteY0" fmla="*/ 45 h 4720915"/>
                  <a:gd name="connsiteX1" fmla="*/ 629 w 3488545"/>
                  <a:gd name="connsiteY1" fmla="*/ 2927542 h 4720915"/>
                  <a:gd name="connsiteX2" fmla="*/ 1694750 w 3488545"/>
                  <a:gd name="connsiteY2" fmla="*/ 4720901 h 4720915"/>
                  <a:gd name="connsiteX3" fmla="*/ 3488108 w 3488545"/>
                  <a:gd name="connsiteY3" fmla="*/ 2941719 h 4720915"/>
                  <a:gd name="connsiteX4" fmla="*/ 1723104 w 3488545"/>
                  <a:gd name="connsiteY4" fmla="*/ 45 h 472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8545" h="4720915">
                    <a:moveTo>
                      <a:pt x="1723104" y="45"/>
                    </a:moveTo>
                    <a:cubicBezTo>
                      <a:pt x="1070974" y="-9406"/>
                      <a:pt x="-30087" y="1467338"/>
                      <a:pt x="629" y="2927542"/>
                    </a:cubicBezTo>
                    <a:cubicBezTo>
                      <a:pt x="31345" y="4387746"/>
                      <a:pt x="1113503" y="4718538"/>
                      <a:pt x="1694750" y="4720901"/>
                    </a:cubicBezTo>
                    <a:cubicBezTo>
                      <a:pt x="2275997" y="4723264"/>
                      <a:pt x="3462117" y="4430277"/>
                      <a:pt x="3488108" y="2941719"/>
                    </a:cubicBezTo>
                    <a:cubicBezTo>
                      <a:pt x="3514099" y="1453161"/>
                      <a:pt x="2375234" y="9496"/>
                      <a:pt x="1723104" y="45"/>
                    </a:cubicBezTo>
                    <a:close/>
                  </a:path>
                </a:pathLst>
              </a:custGeom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76" name="Freeform 275"/>
              <p:cNvSpPr>
                <a:spLocks noChangeAspect="1"/>
              </p:cNvSpPr>
              <p:nvPr/>
            </p:nvSpPr>
            <p:spPr>
              <a:xfrm>
                <a:off x="1066800" y="1662243"/>
                <a:ext cx="448826" cy="1027924"/>
              </a:xfrm>
              <a:custGeom>
                <a:avLst/>
                <a:gdLst>
                  <a:gd name="connsiteX0" fmla="*/ 64418 w 448826"/>
                  <a:gd name="connsiteY0" fmla="*/ 0 h 1027924"/>
                  <a:gd name="connsiteX1" fmla="*/ 448731 w 448826"/>
                  <a:gd name="connsiteY1" fmla="*/ 640521 h 1027924"/>
                  <a:gd name="connsiteX2" fmla="*/ 58245 w 448826"/>
                  <a:gd name="connsiteY2" fmla="*/ 1027921 h 1027924"/>
                  <a:gd name="connsiteX3" fmla="*/ 6332 w 448826"/>
                  <a:gd name="connsiteY3" fmla="*/ 1024035 h 1027924"/>
                  <a:gd name="connsiteX4" fmla="*/ 0 w 448826"/>
                  <a:gd name="connsiteY4" fmla="*/ 1022660 h 1027924"/>
                  <a:gd name="connsiteX5" fmla="*/ 5180 w 448826"/>
                  <a:gd name="connsiteY5" fmla="*/ 1023048 h 1027924"/>
                  <a:gd name="connsiteX6" fmla="*/ 392424 w 448826"/>
                  <a:gd name="connsiteY6" fmla="*/ 638866 h 1027924"/>
                  <a:gd name="connsiteX7" fmla="*/ 68339 w 448826"/>
                  <a:gd name="connsiteY7" fmla="*/ 18360 h 1027924"/>
                  <a:gd name="connsiteX8" fmla="*/ 29605 w 448826"/>
                  <a:gd name="connsiteY8" fmla="*/ 8380 h 1027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826" h="1027924">
                    <a:moveTo>
                      <a:pt x="64418" y="0"/>
                    </a:moveTo>
                    <a:cubicBezTo>
                      <a:pt x="206413" y="2058"/>
                      <a:pt x="454390" y="316402"/>
                      <a:pt x="448731" y="640521"/>
                    </a:cubicBezTo>
                    <a:cubicBezTo>
                      <a:pt x="443072" y="964641"/>
                      <a:pt x="184806" y="1028436"/>
                      <a:pt x="58245" y="1027921"/>
                    </a:cubicBezTo>
                    <a:cubicBezTo>
                      <a:pt x="42424" y="1027857"/>
                      <a:pt x="24900" y="1026675"/>
                      <a:pt x="6332" y="1024035"/>
                    </a:cubicBezTo>
                    <a:lnTo>
                      <a:pt x="0" y="1022660"/>
                    </a:lnTo>
                    <a:lnTo>
                      <a:pt x="5180" y="1023048"/>
                    </a:lnTo>
                    <a:cubicBezTo>
                      <a:pt x="130690" y="1023558"/>
                      <a:pt x="386812" y="960293"/>
                      <a:pt x="392424" y="638866"/>
                    </a:cubicBezTo>
                    <a:cubicBezTo>
                      <a:pt x="397335" y="357617"/>
                      <a:pt x="209668" y="83789"/>
                      <a:pt x="68339" y="18360"/>
                    </a:cubicBezTo>
                    <a:lnTo>
                      <a:pt x="29605" y="838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2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77" name="Oval 276"/>
              <p:cNvSpPr/>
              <p:nvPr/>
            </p:nvSpPr>
            <p:spPr>
              <a:xfrm rot="1382746">
                <a:off x="842815" y="1759422"/>
                <a:ext cx="347146" cy="537215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78" name="Oval 277"/>
              <p:cNvSpPr/>
              <p:nvPr/>
            </p:nvSpPr>
            <p:spPr>
              <a:xfrm rot="1382746">
                <a:off x="874273" y="1813651"/>
                <a:ext cx="193205" cy="353383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79" name="Oval 278"/>
              <p:cNvSpPr/>
              <p:nvPr/>
            </p:nvSpPr>
            <p:spPr>
              <a:xfrm rot="1382746">
                <a:off x="908422" y="1852082"/>
                <a:ext cx="60725" cy="17088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239" name="Group 238"/>
            <p:cNvGrpSpPr/>
            <p:nvPr/>
          </p:nvGrpSpPr>
          <p:grpSpPr>
            <a:xfrm>
              <a:off x="5931599" y="3355621"/>
              <a:ext cx="394024" cy="533218"/>
              <a:chOff x="762000" y="1662233"/>
              <a:chExt cx="759597" cy="1027934"/>
            </a:xfrm>
          </p:grpSpPr>
          <p:sp>
            <p:nvSpPr>
              <p:cNvPr id="270" name="Freeform 269"/>
              <p:cNvSpPr>
                <a:spLocks noChangeAspect="1"/>
              </p:cNvSpPr>
              <p:nvPr/>
            </p:nvSpPr>
            <p:spPr>
              <a:xfrm>
                <a:off x="762000" y="1662233"/>
                <a:ext cx="759597" cy="1027934"/>
              </a:xfrm>
              <a:custGeom>
                <a:avLst/>
                <a:gdLst>
                  <a:gd name="connsiteX0" fmla="*/ 1722489 w 3487579"/>
                  <a:gd name="connsiteY0" fmla="*/ 1 h 4713773"/>
                  <a:gd name="connsiteX1" fmla="*/ 14 w 3487579"/>
                  <a:gd name="connsiteY1" fmla="*/ 2920410 h 4713773"/>
                  <a:gd name="connsiteX2" fmla="*/ 1694135 w 3487579"/>
                  <a:gd name="connsiteY2" fmla="*/ 4713769 h 4713773"/>
                  <a:gd name="connsiteX3" fmla="*/ 3487493 w 3487579"/>
                  <a:gd name="connsiteY3" fmla="*/ 2934587 h 4713773"/>
                  <a:gd name="connsiteX4" fmla="*/ 1722489 w 3487579"/>
                  <a:gd name="connsiteY4" fmla="*/ 1 h 4713773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2489 w 3487513"/>
                  <a:gd name="connsiteY0" fmla="*/ 1 h 4720861"/>
                  <a:gd name="connsiteX1" fmla="*/ 14 w 3487513"/>
                  <a:gd name="connsiteY1" fmla="*/ 2927498 h 4720861"/>
                  <a:gd name="connsiteX2" fmla="*/ 1694135 w 3487513"/>
                  <a:gd name="connsiteY2" fmla="*/ 4720857 h 4720861"/>
                  <a:gd name="connsiteX3" fmla="*/ 3487493 w 3487513"/>
                  <a:gd name="connsiteY3" fmla="*/ 2941675 h 4720861"/>
                  <a:gd name="connsiteX4" fmla="*/ 1722489 w 3487513"/>
                  <a:gd name="connsiteY4" fmla="*/ 1 h 4720861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9393"/>
                  <a:gd name="connsiteY0" fmla="*/ 2 h 4720868"/>
                  <a:gd name="connsiteX1" fmla="*/ 592 w 3489393"/>
                  <a:gd name="connsiteY1" fmla="*/ 2927499 h 4720868"/>
                  <a:gd name="connsiteX2" fmla="*/ 1694713 w 3489393"/>
                  <a:gd name="connsiteY2" fmla="*/ 4720858 h 4720868"/>
                  <a:gd name="connsiteX3" fmla="*/ 3488071 w 3489393"/>
                  <a:gd name="connsiteY3" fmla="*/ 2941676 h 4720868"/>
                  <a:gd name="connsiteX4" fmla="*/ 1723067 w 3489393"/>
                  <a:gd name="connsiteY4" fmla="*/ 2 h 4720868"/>
                  <a:gd name="connsiteX0" fmla="*/ 1723067 w 3488483"/>
                  <a:gd name="connsiteY0" fmla="*/ 2 h 4720872"/>
                  <a:gd name="connsiteX1" fmla="*/ 592 w 3488483"/>
                  <a:gd name="connsiteY1" fmla="*/ 2927499 h 4720872"/>
                  <a:gd name="connsiteX2" fmla="*/ 1694713 w 3488483"/>
                  <a:gd name="connsiteY2" fmla="*/ 4720858 h 4720872"/>
                  <a:gd name="connsiteX3" fmla="*/ 3488071 w 3488483"/>
                  <a:gd name="connsiteY3" fmla="*/ 2941676 h 4720872"/>
                  <a:gd name="connsiteX4" fmla="*/ 1723067 w 3488483"/>
                  <a:gd name="connsiteY4" fmla="*/ 2 h 4720872"/>
                  <a:gd name="connsiteX0" fmla="*/ 1723104 w 3488545"/>
                  <a:gd name="connsiteY0" fmla="*/ 45 h 4720915"/>
                  <a:gd name="connsiteX1" fmla="*/ 629 w 3488545"/>
                  <a:gd name="connsiteY1" fmla="*/ 2927542 h 4720915"/>
                  <a:gd name="connsiteX2" fmla="*/ 1694750 w 3488545"/>
                  <a:gd name="connsiteY2" fmla="*/ 4720901 h 4720915"/>
                  <a:gd name="connsiteX3" fmla="*/ 3488108 w 3488545"/>
                  <a:gd name="connsiteY3" fmla="*/ 2941719 h 4720915"/>
                  <a:gd name="connsiteX4" fmla="*/ 1723104 w 3488545"/>
                  <a:gd name="connsiteY4" fmla="*/ 45 h 472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8545" h="4720915">
                    <a:moveTo>
                      <a:pt x="1723104" y="45"/>
                    </a:moveTo>
                    <a:cubicBezTo>
                      <a:pt x="1070974" y="-9406"/>
                      <a:pt x="-30087" y="1467338"/>
                      <a:pt x="629" y="2927542"/>
                    </a:cubicBezTo>
                    <a:cubicBezTo>
                      <a:pt x="31345" y="4387746"/>
                      <a:pt x="1113503" y="4718538"/>
                      <a:pt x="1694750" y="4720901"/>
                    </a:cubicBezTo>
                    <a:cubicBezTo>
                      <a:pt x="2275997" y="4723264"/>
                      <a:pt x="3462117" y="4430277"/>
                      <a:pt x="3488108" y="2941719"/>
                    </a:cubicBezTo>
                    <a:cubicBezTo>
                      <a:pt x="3514099" y="1453161"/>
                      <a:pt x="2375234" y="9496"/>
                      <a:pt x="1723104" y="45"/>
                    </a:cubicBezTo>
                    <a:close/>
                  </a:path>
                </a:pathLst>
              </a:custGeom>
              <a:blipFill dpi="0" rotWithShape="1">
                <a:blip r:embed="rId10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71" name="Freeform 270"/>
              <p:cNvSpPr>
                <a:spLocks noChangeAspect="1"/>
              </p:cNvSpPr>
              <p:nvPr/>
            </p:nvSpPr>
            <p:spPr>
              <a:xfrm>
                <a:off x="1066800" y="1662243"/>
                <a:ext cx="448826" cy="1027924"/>
              </a:xfrm>
              <a:custGeom>
                <a:avLst/>
                <a:gdLst>
                  <a:gd name="connsiteX0" fmla="*/ 64418 w 448826"/>
                  <a:gd name="connsiteY0" fmla="*/ 0 h 1027924"/>
                  <a:gd name="connsiteX1" fmla="*/ 448731 w 448826"/>
                  <a:gd name="connsiteY1" fmla="*/ 640521 h 1027924"/>
                  <a:gd name="connsiteX2" fmla="*/ 58245 w 448826"/>
                  <a:gd name="connsiteY2" fmla="*/ 1027921 h 1027924"/>
                  <a:gd name="connsiteX3" fmla="*/ 6332 w 448826"/>
                  <a:gd name="connsiteY3" fmla="*/ 1024035 h 1027924"/>
                  <a:gd name="connsiteX4" fmla="*/ 0 w 448826"/>
                  <a:gd name="connsiteY4" fmla="*/ 1022660 h 1027924"/>
                  <a:gd name="connsiteX5" fmla="*/ 5180 w 448826"/>
                  <a:gd name="connsiteY5" fmla="*/ 1023048 h 1027924"/>
                  <a:gd name="connsiteX6" fmla="*/ 392424 w 448826"/>
                  <a:gd name="connsiteY6" fmla="*/ 638866 h 1027924"/>
                  <a:gd name="connsiteX7" fmla="*/ 68339 w 448826"/>
                  <a:gd name="connsiteY7" fmla="*/ 18360 h 1027924"/>
                  <a:gd name="connsiteX8" fmla="*/ 29605 w 448826"/>
                  <a:gd name="connsiteY8" fmla="*/ 8380 h 1027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826" h="1027924">
                    <a:moveTo>
                      <a:pt x="64418" y="0"/>
                    </a:moveTo>
                    <a:cubicBezTo>
                      <a:pt x="206413" y="2058"/>
                      <a:pt x="454390" y="316402"/>
                      <a:pt x="448731" y="640521"/>
                    </a:cubicBezTo>
                    <a:cubicBezTo>
                      <a:pt x="443072" y="964641"/>
                      <a:pt x="184806" y="1028436"/>
                      <a:pt x="58245" y="1027921"/>
                    </a:cubicBezTo>
                    <a:cubicBezTo>
                      <a:pt x="42424" y="1027857"/>
                      <a:pt x="24900" y="1026675"/>
                      <a:pt x="6332" y="1024035"/>
                    </a:cubicBezTo>
                    <a:lnTo>
                      <a:pt x="0" y="1022660"/>
                    </a:lnTo>
                    <a:lnTo>
                      <a:pt x="5180" y="1023048"/>
                    </a:lnTo>
                    <a:cubicBezTo>
                      <a:pt x="130690" y="1023558"/>
                      <a:pt x="386812" y="960293"/>
                      <a:pt x="392424" y="638866"/>
                    </a:cubicBezTo>
                    <a:cubicBezTo>
                      <a:pt x="397335" y="357617"/>
                      <a:pt x="209668" y="83789"/>
                      <a:pt x="68339" y="18360"/>
                    </a:cubicBezTo>
                    <a:lnTo>
                      <a:pt x="29605" y="838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2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72" name="Oval 271"/>
              <p:cNvSpPr/>
              <p:nvPr/>
            </p:nvSpPr>
            <p:spPr>
              <a:xfrm rot="1382746">
                <a:off x="842815" y="1759422"/>
                <a:ext cx="347146" cy="537215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73" name="Oval 272"/>
              <p:cNvSpPr/>
              <p:nvPr/>
            </p:nvSpPr>
            <p:spPr>
              <a:xfrm rot="1382746">
                <a:off x="874273" y="1813651"/>
                <a:ext cx="193205" cy="353383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74" name="Oval 273"/>
              <p:cNvSpPr/>
              <p:nvPr/>
            </p:nvSpPr>
            <p:spPr>
              <a:xfrm rot="1382746">
                <a:off x="908422" y="1852082"/>
                <a:ext cx="60725" cy="17088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240" name="Group 239"/>
            <p:cNvGrpSpPr/>
            <p:nvPr/>
          </p:nvGrpSpPr>
          <p:grpSpPr>
            <a:xfrm>
              <a:off x="6405707" y="3355621"/>
              <a:ext cx="394024" cy="533218"/>
              <a:chOff x="762000" y="1662233"/>
              <a:chExt cx="759597" cy="1027934"/>
            </a:xfrm>
          </p:grpSpPr>
          <p:sp>
            <p:nvSpPr>
              <p:cNvPr id="265" name="Freeform 264"/>
              <p:cNvSpPr>
                <a:spLocks noChangeAspect="1"/>
              </p:cNvSpPr>
              <p:nvPr/>
            </p:nvSpPr>
            <p:spPr>
              <a:xfrm>
                <a:off x="762000" y="1662233"/>
                <a:ext cx="759597" cy="1027934"/>
              </a:xfrm>
              <a:custGeom>
                <a:avLst/>
                <a:gdLst>
                  <a:gd name="connsiteX0" fmla="*/ 1722489 w 3487579"/>
                  <a:gd name="connsiteY0" fmla="*/ 1 h 4713773"/>
                  <a:gd name="connsiteX1" fmla="*/ 14 w 3487579"/>
                  <a:gd name="connsiteY1" fmla="*/ 2920410 h 4713773"/>
                  <a:gd name="connsiteX2" fmla="*/ 1694135 w 3487579"/>
                  <a:gd name="connsiteY2" fmla="*/ 4713769 h 4713773"/>
                  <a:gd name="connsiteX3" fmla="*/ 3487493 w 3487579"/>
                  <a:gd name="connsiteY3" fmla="*/ 2934587 h 4713773"/>
                  <a:gd name="connsiteX4" fmla="*/ 1722489 w 3487579"/>
                  <a:gd name="connsiteY4" fmla="*/ 1 h 4713773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2489 w 3487513"/>
                  <a:gd name="connsiteY0" fmla="*/ 1 h 4720861"/>
                  <a:gd name="connsiteX1" fmla="*/ 14 w 3487513"/>
                  <a:gd name="connsiteY1" fmla="*/ 2927498 h 4720861"/>
                  <a:gd name="connsiteX2" fmla="*/ 1694135 w 3487513"/>
                  <a:gd name="connsiteY2" fmla="*/ 4720857 h 4720861"/>
                  <a:gd name="connsiteX3" fmla="*/ 3487493 w 3487513"/>
                  <a:gd name="connsiteY3" fmla="*/ 2941675 h 4720861"/>
                  <a:gd name="connsiteX4" fmla="*/ 1722489 w 3487513"/>
                  <a:gd name="connsiteY4" fmla="*/ 1 h 4720861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9393"/>
                  <a:gd name="connsiteY0" fmla="*/ 2 h 4720868"/>
                  <a:gd name="connsiteX1" fmla="*/ 592 w 3489393"/>
                  <a:gd name="connsiteY1" fmla="*/ 2927499 h 4720868"/>
                  <a:gd name="connsiteX2" fmla="*/ 1694713 w 3489393"/>
                  <a:gd name="connsiteY2" fmla="*/ 4720858 h 4720868"/>
                  <a:gd name="connsiteX3" fmla="*/ 3488071 w 3489393"/>
                  <a:gd name="connsiteY3" fmla="*/ 2941676 h 4720868"/>
                  <a:gd name="connsiteX4" fmla="*/ 1723067 w 3489393"/>
                  <a:gd name="connsiteY4" fmla="*/ 2 h 4720868"/>
                  <a:gd name="connsiteX0" fmla="*/ 1723067 w 3488483"/>
                  <a:gd name="connsiteY0" fmla="*/ 2 h 4720872"/>
                  <a:gd name="connsiteX1" fmla="*/ 592 w 3488483"/>
                  <a:gd name="connsiteY1" fmla="*/ 2927499 h 4720872"/>
                  <a:gd name="connsiteX2" fmla="*/ 1694713 w 3488483"/>
                  <a:gd name="connsiteY2" fmla="*/ 4720858 h 4720872"/>
                  <a:gd name="connsiteX3" fmla="*/ 3488071 w 3488483"/>
                  <a:gd name="connsiteY3" fmla="*/ 2941676 h 4720872"/>
                  <a:gd name="connsiteX4" fmla="*/ 1723067 w 3488483"/>
                  <a:gd name="connsiteY4" fmla="*/ 2 h 4720872"/>
                  <a:gd name="connsiteX0" fmla="*/ 1723104 w 3488545"/>
                  <a:gd name="connsiteY0" fmla="*/ 45 h 4720915"/>
                  <a:gd name="connsiteX1" fmla="*/ 629 w 3488545"/>
                  <a:gd name="connsiteY1" fmla="*/ 2927542 h 4720915"/>
                  <a:gd name="connsiteX2" fmla="*/ 1694750 w 3488545"/>
                  <a:gd name="connsiteY2" fmla="*/ 4720901 h 4720915"/>
                  <a:gd name="connsiteX3" fmla="*/ 3488108 w 3488545"/>
                  <a:gd name="connsiteY3" fmla="*/ 2941719 h 4720915"/>
                  <a:gd name="connsiteX4" fmla="*/ 1723104 w 3488545"/>
                  <a:gd name="connsiteY4" fmla="*/ 45 h 472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8545" h="4720915">
                    <a:moveTo>
                      <a:pt x="1723104" y="45"/>
                    </a:moveTo>
                    <a:cubicBezTo>
                      <a:pt x="1070974" y="-9406"/>
                      <a:pt x="-30087" y="1467338"/>
                      <a:pt x="629" y="2927542"/>
                    </a:cubicBezTo>
                    <a:cubicBezTo>
                      <a:pt x="31345" y="4387746"/>
                      <a:pt x="1113503" y="4718538"/>
                      <a:pt x="1694750" y="4720901"/>
                    </a:cubicBezTo>
                    <a:cubicBezTo>
                      <a:pt x="2275997" y="4723264"/>
                      <a:pt x="3462117" y="4430277"/>
                      <a:pt x="3488108" y="2941719"/>
                    </a:cubicBezTo>
                    <a:cubicBezTo>
                      <a:pt x="3514099" y="1453161"/>
                      <a:pt x="2375234" y="9496"/>
                      <a:pt x="1723104" y="45"/>
                    </a:cubicBezTo>
                    <a:close/>
                  </a:path>
                </a:pathLst>
              </a:custGeom>
              <a:blipFill dpi="0" rotWithShape="1">
                <a:blip r:embed="rId4" cstate="print">
                  <a:duotone>
                    <a:prstClr val="black"/>
                    <a:schemeClr val="accent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66" name="Freeform 265"/>
              <p:cNvSpPr>
                <a:spLocks noChangeAspect="1"/>
              </p:cNvSpPr>
              <p:nvPr/>
            </p:nvSpPr>
            <p:spPr>
              <a:xfrm>
                <a:off x="1066800" y="1662243"/>
                <a:ext cx="448826" cy="1027924"/>
              </a:xfrm>
              <a:custGeom>
                <a:avLst/>
                <a:gdLst>
                  <a:gd name="connsiteX0" fmla="*/ 64418 w 448826"/>
                  <a:gd name="connsiteY0" fmla="*/ 0 h 1027924"/>
                  <a:gd name="connsiteX1" fmla="*/ 448731 w 448826"/>
                  <a:gd name="connsiteY1" fmla="*/ 640521 h 1027924"/>
                  <a:gd name="connsiteX2" fmla="*/ 58245 w 448826"/>
                  <a:gd name="connsiteY2" fmla="*/ 1027921 h 1027924"/>
                  <a:gd name="connsiteX3" fmla="*/ 6332 w 448826"/>
                  <a:gd name="connsiteY3" fmla="*/ 1024035 h 1027924"/>
                  <a:gd name="connsiteX4" fmla="*/ 0 w 448826"/>
                  <a:gd name="connsiteY4" fmla="*/ 1022660 h 1027924"/>
                  <a:gd name="connsiteX5" fmla="*/ 5180 w 448826"/>
                  <a:gd name="connsiteY5" fmla="*/ 1023048 h 1027924"/>
                  <a:gd name="connsiteX6" fmla="*/ 392424 w 448826"/>
                  <a:gd name="connsiteY6" fmla="*/ 638866 h 1027924"/>
                  <a:gd name="connsiteX7" fmla="*/ 68339 w 448826"/>
                  <a:gd name="connsiteY7" fmla="*/ 18360 h 1027924"/>
                  <a:gd name="connsiteX8" fmla="*/ 29605 w 448826"/>
                  <a:gd name="connsiteY8" fmla="*/ 8380 h 1027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826" h="1027924">
                    <a:moveTo>
                      <a:pt x="64418" y="0"/>
                    </a:moveTo>
                    <a:cubicBezTo>
                      <a:pt x="206413" y="2058"/>
                      <a:pt x="454390" y="316402"/>
                      <a:pt x="448731" y="640521"/>
                    </a:cubicBezTo>
                    <a:cubicBezTo>
                      <a:pt x="443072" y="964641"/>
                      <a:pt x="184806" y="1028436"/>
                      <a:pt x="58245" y="1027921"/>
                    </a:cubicBezTo>
                    <a:cubicBezTo>
                      <a:pt x="42424" y="1027857"/>
                      <a:pt x="24900" y="1026675"/>
                      <a:pt x="6332" y="1024035"/>
                    </a:cubicBezTo>
                    <a:lnTo>
                      <a:pt x="0" y="1022660"/>
                    </a:lnTo>
                    <a:lnTo>
                      <a:pt x="5180" y="1023048"/>
                    </a:lnTo>
                    <a:cubicBezTo>
                      <a:pt x="130690" y="1023558"/>
                      <a:pt x="386812" y="960293"/>
                      <a:pt x="392424" y="638866"/>
                    </a:cubicBezTo>
                    <a:cubicBezTo>
                      <a:pt x="397335" y="357617"/>
                      <a:pt x="209668" y="83789"/>
                      <a:pt x="68339" y="18360"/>
                    </a:cubicBezTo>
                    <a:lnTo>
                      <a:pt x="29605" y="838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2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67" name="Oval 266"/>
              <p:cNvSpPr/>
              <p:nvPr/>
            </p:nvSpPr>
            <p:spPr>
              <a:xfrm rot="1382746">
                <a:off x="842815" y="1759422"/>
                <a:ext cx="347146" cy="537215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68" name="Oval 267"/>
              <p:cNvSpPr/>
              <p:nvPr/>
            </p:nvSpPr>
            <p:spPr>
              <a:xfrm rot="1382746">
                <a:off x="874273" y="1813651"/>
                <a:ext cx="193205" cy="353383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69" name="Oval 268"/>
              <p:cNvSpPr/>
              <p:nvPr/>
            </p:nvSpPr>
            <p:spPr>
              <a:xfrm rot="1382746">
                <a:off x="908422" y="1852082"/>
                <a:ext cx="60725" cy="17088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241" name="Group 240"/>
            <p:cNvGrpSpPr/>
            <p:nvPr/>
          </p:nvGrpSpPr>
          <p:grpSpPr>
            <a:xfrm>
              <a:off x="5465383" y="3374202"/>
              <a:ext cx="394024" cy="533218"/>
              <a:chOff x="762000" y="1662233"/>
              <a:chExt cx="759597" cy="1027934"/>
            </a:xfrm>
          </p:grpSpPr>
          <p:sp>
            <p:nvSpPr>
              <p:cNvPr id="260" name="Freeform 259"/>
              <p:cNvSpPr>
                <a:spLocks noChangeAspect="1"/>
              </p:cNvSpPr>
              <p:nvPr/>
            </p:nvSpPr>
            <p:spPr>
              <a:xfrm>
                <a:off x="762000" y="1662233"/>
                <a:ext cx="759597" cy="1027934"/>
              </a:xfrm>
              <a:custGeom>
                <a:avLst/>
                <a:gdLst>
                  <a:gd name="connsiteX0" fmla="*/ 1722489 w 3487579"/>
                  <a:gd name="connsiteY0" fmla="*/ 1 h 4713773"/>
                  <a:gd name="connsiteX1" fmla="*/ 14 w 3487579"/>
                  <a:gd name="connsiteY1" fmla="*/ 2920410 h 4713773"/>
                  <a:gd name="connsiteX2" fmla="*/ 1694135 w 3487579"/>
                  <a:gd name="connsiteY2" fmla="*/ 4713769 h 4713773"/>
                  <a:gd name="connsiteX3" fmla="*/ 3487493 w 3487579"/>
                  <a:gd name="connsiteY3" fmla="*/ 2934587 h 4713773"/>
                  <a:gd name="connsiteX4" fmla="*/ 1722489 w 3487579"/>
                  <a:gd name="connsiteY4" fmla="*/ 1 h 4713773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2489 w 3487513"/>
                  <a:gd name="connsiteY0" fmla="*/ 1 h 4720861"/>
                  <a:gd name="connsiteX1" fmla="*/ 14 w 3487513"/>
                  <a:gd name="connsiteY1" fmla="*/ 2927498 h 4720861"/>
                  <a:gd name="connsiteX2" fmla="*/ 1694135 w 3487513"/>
                  <a:gd name="connsiteY2" fmla="*/ 4720857 h 4720861"/>
                  <a:gd name="connsiteX3" fmla="*/ 3487493 w 3487513"/>
                  <a:gd name="connsiteY3" fmla="*/ 2941675 h 4720861"/>
                  <a:gd name="connsiteX4" fmla="*/ 1722489 w 3487513"/>
                  <a:gd name="connsiteY4" fmla="*/ 1 h 4720861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9393"/>
                  <a:gd name="connsiteY0" fmla="*/ 2 h 4720868"/>
                  <a:gd name="connsiteX1" fmla="*/ 592 w 3489393"/>
                  <a:gd name="connsiteY1" fmla="*/ 2927499 h 4720868"/>
                  <a:gd name="connsiteX2" fmla="*/ 1694713 w 3489393"/>
                  <a:gd name="connsiteY2" fmla="*/ 4720858 h 4720868"/>
                  <a:gd name="connsiteX3" fmla="*/ 3488071 w 3489393"/>
                  <a:gd name="connsiteY3" fmla="*/ 2941676 h 4720868"/>
                  <a:gd name="connsiteX4" fmla="*/ 1723067 w 3489393"/>
                  <a:gd name="connsiteY4" fmla="*/ 2 h 4720868"/>
                  <a:gd name="connsiteX0" fmla="*/ 1723067 w 3488483"/>
                  <a:gd name="connsiteY0" fmla="*/ 2 h 4720872"/>
                  <a:gd name="connsiteX1" fmla="*/ 592 w 3488483"/>
                  <a:gd name="connsiteY1" fmla="*/ 2927499 h 4720872"/>
                  <a:gd name="connsiteX2" fmla="*/ 1694713 w 3488483"/>
                  <a:gd name="connsiteY2" fmla="*/ 4720858 h 4720872"/>
                  <a:gd name="connsiteX3" fmla="*/ 3488071 w 3488483"/>
                  <a:gd name="connsiteY3" fmla="*/ 2941676 h 4720872"/>
                  <a:gd name="connsiteX4" fmla="*/ 1723067 w 3488483"/>
                  <a:gd name="connsiteY4" fmla="*/ 2 h 4720872"/>
                  <a:gd name="connsiteX0" fmla="*/ 1723104 w 3488545"/>
                  <a:gd name="connsiteY0" fmla="*/ 45 h 4720915"/>
                  <a:gd name="connsiteX1" fmla="*/ 629 w 3488545"/>
                  <a:gd name="connsiteY1" fmla="*/ 2927542 h 4720915"/>
                  <a:gd name="connsiteX2" fmla="*/ 1694750 w 3488545"/>
                  <a:gd name="connsiteY2" fmla="*/ 4720901 h 4720915"/>
                  <a:gd name="connsiteX3" fmla="*/ 3488108 w 3488545"/>
                  <a:gd name="connsiteY3" fmla="*/ 2941719 h 4720915"/>
                  <a:gd name="connsiteX4" fmla="*/ 1723104 w 3488545"/>
                  <a:gd name="connsiteY4" fmla="*/ 45 h 472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8545" h="4720915">
                    <a:moveTo>
                      <a:pt x="1723104" y="45"/>
                    </a:moveTo>
                    <a:cubicBezTo>
                      <a:pt x="1070974" y="-9406"/>
                      <a:pt x="-30087" y="1467338"/>
                      <a:pt x="629" y="2927542"/>
                    </a:cubicBezTo>
                    <a:cubicBezTo>
                      <a:pt x="31345" y="4387746"/>
                      <a:pt x="1113503" y="4718538"/>
                      <a:pt x="1694750" y="4720901"/>
                    </a:cubicBezTo>
                    <a:cubicBezTo>
                      <a:pt x="2275997" y="4723264"/>
                      <a:pt x="3462117" y="4430277"/>
                      <a:pt x="3488108" y="2941719"/>
                    </a:cubicBezTo>
                    <a:cubicBezTo>
                      <a:pt x="3514099" y="1453161"/>
                      <a:pt x="2375234" y="9496"/>
                      <a:pt x="1723104" y="45"/>
                    </a:cubicBezTo>
                    <a:close/>
                  </a:path>
                </a:pathLst>
              </a:custGeom>
              <a:blipFill dpi="0" rotWithShape="1">
                <a:blip r:embed="rId6" cstate="print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61" name="Freeform 260"/>
              <p:cNvSpPr>
                <a:spLocks noChangeAspect="1"/>
              </p:cNvSpPr>
              <p:nvPr/>
            </p:nvSpPr>
            <p:spPr>
              <a:xfrm>
                <a:off x="1066800" y="1662243"/>
                <a:ext cx="448826" cy="1027924"/>
              </a:xfrm>
              <a:custGeom>
                <a:avLst/>
                <a:gdLst>
                  <a:gd name="connsiteX0" fmla="*/ 64418 w 448826"/>
                  <a:gd name="connsiteY0" fmla="*/ 0 h 1027924"/>
                  <a:gd name="connsiteX1" fmla="*/ 448731 w 448826"/>
                  <a:gd name="connsiteY1" fmla="*/ 640521 h 1027924"/>
                  <a:gd name="connsiteX2" fmla="*/ 58245 w 448826"/>
                  <a:gd name="connsiteY2" fmla="*/ 1027921 h 1027924"/>
                  <a:gd name="connsiteX3" fmla="*/ 6332 w 448826"/>
                  <a:gd name="connsiteY3" fmla="*/ 1024035 h 1027924"/>
                  <a:gd name="connsiteX4" fmla="*/ 0 w 448826"/>
                  <a:gd name="connsiteY4" fmla="*/ 1022660 h 1027924"/>
                  <a:gd name="connsiteX5" fmla="*/ 5180 w 448826"/>
                  <a:gd name="connsiteY5" fmla="*/ 1023048 h 1027924"/>
                  <a:gd name="connsiteX6" fmla="*/ 392424 w 448826"/>
                  <a:gd name="connsiteY6" fmla="*/ 638866 h 1027924"/>
                  <a:gd name="connsiteX7" fmla="*/ 68339 w 448826"/>
                  <a:gd name="connsiteY7" fmla="*/ 18360 h 1027924"/>
                  <a:gd name="connsiteX8" fmla="*/ 29605 w 448826"/>
                  <a:gd name="connsiteY8" fmla="*/ 8380 h 1027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826" h="1027924">
                    <a:moveTo>
                      <a:pt x="64418" y="0"/>
                    </a:moveTo>
                    <a:cubicBezTo>
                      <a:pt x="206413" y="2058"/>
                      <a:pt x="454390" y="316402"/>
                      <a:pt x="448731" y="640521"/>
                    </a:cubicBezTo>
                    <a:cubicBezTo>
                      <a:pt x="443072" y="964641"/>
                      <a:pt x="184806" y="1028436"/>
                      <a:pt x="58245" y="1027921"/>
                    </a:cubicBezTo>
                    <a:cubicBezTo>
                      <a:pt x="42424" y="1027857"/>
                      <a:pt x="24900" y="1026675"/>
                      <a:pt x="6332" y="1024035"/>
                    </a:cubicBezTo>
                    <a:lnTo>
                      <a:pt x="0" y="1022660"/>
                    </a:lnTo>
                    <a:lnTo>
                      <a:pt x="5180" y="1023048"/>
                    </a:lnTo>
                    <a:cubicBezTo>
                      <a:pt x="130690" y="1023558"/>
                      <a:pt x="386812" y="960293"/>
                      <a:pt x="392424" y="638866"/>
                    </a:cubicBezTo>
                    <a:cubicBezTo>
                      <a:pt x="397335" y="357617"/>
                      <a:pt x="209668" y="83789"/>
                      <a:pt x="68339" y="18360"/>
                    </a:cubicBezTo>
                    <a:lnTo>
                      <a:pt x="29605" y="838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2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62" name="Oval 261"/>
              <p:cNvSpPr/>
              <p:nvPr/>
            </p:nvSpPr>
            <p:spPr>
              <a:xfrm rot="1382746">
                <a:off x="842815" y="1759422"/>
                <a:ext cx="347146" cy="537215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63" name="Oval 262"/>
              <p:cNvSpPr/>
              <p:nvPr/>
            </p:nvSpPr>
            <p:spPr>
              <a:xfrm rot="1382746">
                <a:off x="874273" y="1813651"/>
                <a:ext cx="193205" cy="353383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64" name="Oval 263"/>
              <p:cNvSpPr/>
              <p:nvPr/>
            </p:nvSpPr>
            <p:spPr>
              <a:xfrm rot="1382746">
                <a:off x="908422" y="1852082"/>
                <a:ext cx="60725" cy="17088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242" name="Group 241"/>
            <p:cNvGrpSpPr/>
            <p:nvPr/>
          </p:nvGrpSpPr>
          <p:grpSpPr>
            <a:xfrm>
              <a:off x="7322514" y="3363722"/>
              <a:ext cx="394024" cy="533218"/>
              <a:chOff x="762000" y="1662233"/>
              <a:chExt cx="759597" cy="1027934"/>
            </a:xfrm>
          </p:grpSpPr>
          <p:sp>
            <p:nvSpPr>
              <p:cNvPr id="255" name="Freeform 254"/>
              <p:cNvSpPr>
                <a:spLocks noChangeAspect="1"/>
              </p:cNvSpPr>
              <p:nvPr/>
            </p:nvSpPr>
            <p:spPr>
              <a:xfrm>
                <a:off x="762000" y="1662233"/>
                <a:ext cx="759597" cy="1027934"/>
              </a:xfrm>
              <a:custGeom>
                <a:avLst/>
                <a:gdLst>
                  <a:gd name="connsiteX0" fmla="*/ 1722489 w 3487579"/>
                  <a:gd name="connsiteY0" fmla="*/ 1 h 4713773"/>
                  <a:gd name="connsiteX1" fmla="*/ 14 w 3487579"/>
                  <a:gd name="connsiteY1" fmla="*/ 2920410 h 4713773"/>
                  <a:gd name="connsiteX2" fmla="*/ 1694135 w 3487579"/>
                  <a:gd name="connsiteY2" fmla="*/ 4713769 h 4713773"/>
                  <a:gd name="connsiteX3" fmla="*/ 3487493 w 3487579"/>
                  <a:gd name="connsiteY3" fmla="*/ 2934587 h 4713773"/>
                  <a:gd name="connsiteX4" fmla="*/ 1722489 w 3487579"/>
                  <a:gd name="connsiteY4" fmla="*/ 1 h 4713773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2489 w 3487513"/>
                  <a:gd name="connsiteY0" fmla="*/ 1 h 4720861"/>
                  <a:gd name="connsiteX1" fmla="*/ 14 w 3487513"/>
                  <a:gd name="connsiteY1" fmla="*/ 2927498 h 4720861"/>
                  <a:gd name="connsiteX2" fmla="*/ 1694135 w 3487513"/>
                  <a:gd name="connsiteY2" fmla="*/ 4720857 h 4720861"/>
                  <a:gd name="connsiteX3" fmla="*/ 3487493 w 3487513"/>
                  <a:gd name="connsiteY3" fmla="*/ 2941675 h 4720861"/>
                  <a:gd name="connsiteX4" fmla="*/ 1722489 w 3487513"/>
                  <a:gd name="connsiteY4" fmla="*/ 1 h 4720861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9393"/>
                  <a:gd name="connsiteY0" fmla="*/ 2 h 4720868"/>
                  <a:gd name="connsiteX1" fmla="*/ 592 w 3489393"/>
                  <a:gd name="connsiteY1" fmla="*/ 2927499 h 4720868"/>
                  <a:gd name="connsiteX2" fmla="*/ 1694713 w 3489393"/>
                  <a:gd name="connsiteY2" fmla="*/ 4720858 h 4720868"/>
                  <a:gd name="connsiteX3" fmla="*/ 3488071 w 3489393"/>
                  <a:gd name="connsiteY3" fmla="*/ 2941676 h 4720868"/>
                  <a:gd name="connsiteX4" fmla="*/ 1723067 w 3489393"/>
                  <a:gd name="connsiteY4" fmla="*/ 2 h 4720868"/>
                  <a:gd name="connsiteX0" fmla="*/ 1723067 w 3488483"/>
                  <a:gd name="connsiteY0" fmla="*/ 2 h 4720872"/>
                  <a:gd name="connsiteX1" fmla="*/ 592 w 3488483"/>
                  <a:gd name="connsiteY1" fmla="*/ 2927499 h 4720872"/>
                  <a:gd name="connsiteX2" fmla="*/ 1694713 w 3488483"/>
                  <a:gd name="connsiteY2" fmla="*/ 4720858 h 4720872"/>
                  <a:gd name="connsiteX3" fmla="*/ 3488071 w 3488483"/>
                  <a:gd name="connsiteY3" fmla="*/ 2941676 h 4720872"/>
                  <a:gd name="connsiteX4" fmla="*/ 1723067 w 3488483"/>
                  <a:gd name="connsiteY4" fmla="*/ 2 h 4720872"/>
                  <a:gd name="connsiteX0" fmla="*/ 1723104 w 3488545"/>
                  <a:gd name="connsiteY0" fmla="*/ 45 h 4720915"/>
                  <a:gd name="connsiteX1" fmla="*/ 629 w 3488545"/>
                  <a:gd name="connsiteY1" fmla="*/ 2927542 h 4720915"/>
                  <a:gd name="connsiteX2" fmla="*/ 1694750 w 3488545"/>
                  <a:gd name="connsiteY2" fmla="*/ 4720901 h 4720915"/>
                  <a:gd name="connsiteX3" fmla="*/ 3488108 w 3488545"/>
                  <a:gd name="connsiteY3" fmla="*/ 2941719 h 4720915"/>
                  <a:gd name="connsiteX4" fmla="*/ 1723104 w 3488545"/>
                  <a:gd name="connsiteY4" fmla="*/ 45 h 472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8545" h="4720915">
                    <a:moveTo>
                      <a:pt x="1723104" y="45"/>
                    </a:moveTo>
                    <a:cubicBezTo>
                      <a:pt x="1070974" y="-9406"/>
                      <a:pt x="-30087" y="1467338"/>
                      <a:pt x="629" y="2927542"/>
                    </a:cubicBezTo>
                    <a:cubicBezTo>
                      <a:pt x="31345" y="4387746"/>
                      <a:pt x="1113503" y="4718538"/>
                      <a:pt x="1694750" y="4720901"/>
                    </a:cubicBezTo>
                    <a:cubicBezTo>
                      <a:pt x="2275997" y="4723264"/>
                      <a:pt x="3462117" y="4430277"/>
                      <a:pt x="3488108" y="2941719"/>
                    </a:cubicBezTo>
                    <a:cubicBezTo>
                      <a:pt x="3514099" y="1453161"/>
                      <a:pt x="2375234" y="9496"/>
                      <a:pt x="1723104" y="45"/>
                    </a:cubicBezTo>
                    <a:close/>
                  </a:path>
                </a:pathLst>
              </a:custGeom>
              <a:blipFill dpi="0"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56" name="Freeform 255"/>
              <p:cNvSpPr>
                <a:spLocks noChangeAspect="1"/>
              </p:cNvSpPr>
              <p:nvPr/>
            </p:nvSpPr>
            <p:spPr>
              <a:xfrm>
                <a:off x="1066800" y="1662243"/>
                <a:ext cx="448826" cy="1027924"/>
              </a:xfrm>
              <a:custGeom>
                <a:avLst/>
                <a:gdLst>
                  <a:gd name="connsiteX0" fmla="*/ 64418 w 448826"/>
                  <a:gd name="connsiteY0" fmla="*/ 0 h 1027924"/>
                  <a:gd name="connsiteX1" fmla="*/ 448731 w 448826"/>
                  <a:gd name="connsiteY1" fmla="*/ 640521 h 1027924"/>
                  <a:gd name="connsiteX2" fmla="*/ 58245 w 448826"/>
                  <a:gd name="connsiteY2" fmla="*/ 1027921 h 1027924"/>
                  <a:gd name="connsiteX3" fmla="*/ 6332 w 448826"/>
                  <a:gd name="connsiteY3" fmla="*/ 1024035 h 1027924"/>
                  <a:gd name="connsiteX4" fmla="*/ 0 w 448826"/>
                  <a:gd name="connsiteY4" fmla="*/ 1022660 h 1027924"/>
                  <a:gd name="connsiteX5" fmla="*/ 5180 w 448826"/>
                  <a:gd name="connsiteY5" fmla="*/ 1023048 h 1027924"/>
                  <a:gd name="connsiteX6" fmla="*/ 392424 w 448826"/>
                  <a:gd name="connsiteY6" fmla="*/ 638866 h 1027924"/>
                  <a:gd name="connsiteX7" fmla="*/ 68339 w 448826"/>
                  <a:gd name="connsiteY7" fmla="*/ 18360 h 1027924"/>
                  <a:gd name="connsiteX8" fmla="*/ 29605 w 448826"/>
                  <a:gd name="connsiteY8" fmla="*/ 8380 h 1027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826" h="1027924">
                    <a:moveTo>
                      <a:pt x="64418" y="0"/>
                    </a:moveTo>
                    <a:cubicBezTo>
                      <a:pt x="206413" y="2058"/>
                      <a:pt x="454390" y="316402"/>
                      <a:pt x="448731" y="640521"/>
                    </a:cubicBezTo>
                    <a:cubicBezTo>
                      <a:pt x="443072" y="964641"/>
                      <a:pt x="184806" y="1028436"/>
                      <a:pt x="58245" y="1027921"/>
                    </a:cubicBezTo>
                    <a:cubicBezTo>
                      <a:pt x="42424" y="1027857"/>
                      <a:pt x="24900" y="1026675"/>
                      <a:pt x="6332" y="1024035"/>
                    </a:cubicBezTo>
                    <a:lnTo>
                      <a:pt x="0" y="1022660"/>
                    </a:lnTo>
                    <a:lnTo>
                      <a:pt x="5180" y="1023048"/>
                    </a:lnTo>
                    <a:cubicBezTo>
                      <a:pt x="130690" y="1023558"/>
                      <a:pt x="386812" y="960293"/>
                      <a:pt x="392424" y="638866"/>
                    </a:cubicBezTo>
                    <a:cubicBezTo>
                      <a:pt x="397335" y="357617"/>
                      <a:pt x="209668" y="83789"/>
                      <a:pt x="68339" y="18360"/>
                    </a:cubicBezTo>
                    <a:lnTo>
                      <a:pt x="29605" y="838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2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57" name="Oval 256"/>
              <p:cNvSpPr/>
              <p:nvPr/>
            </p:nvSpPr>
            <p:spPr>
              <a:xfrm rot="1382746">
                <a:off x="842815" y="1759422"/>
                <a:ext cx="347146" cy="537215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58" name="Oval 257"/>
              <p:cNvSpPr/>
              <p:nvPr/>
            </p:nvSpPr>
            <p:spPr>
              <a:xfrm rot="1382746">
                <a:off x="874273" y="1813651"/>
                <a:ext cx="193205" cy="353383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59" name="Oval 258"/>
              <p:cNvSpPr/>
              <p:nvPr/>
            </p:nvSpPr>
            <p:spPr>
              <a:xfrm rot="1382746">
                <a:off x="908422" y="1852082"/>
                <a:ext cx="60725" cy="17088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243" name="Group 242"/>
            <p:cNvGrpSpPr/>
            <p:nvPr/>
          </p:nvGrpSpPr>
          <p:grpSpPr>
            <a:xfrm>
              <a:off x="8279266" y="3355626"/>
              <a:ext cx="394024" cy="533218"/>
              <a:chOff x="762000" y="1662233"/>
              <a:chExt cx="759597" cy="1027934"/>
            </a:xfrm>
          </p:grpSpPr>
          <p:sp>
            <p:nvSpPr>
              <p:cNvPr id="250" name="Freeform 249"/>
              <p:cNvSpPr>
                <a:spLocks noChangeAspect="1"/>
              </p:cNvSpPr>
              <p:nvPr/>
            </p:nvSpPr>
            <p:spPr>
              <a:xfrm>
                <a:off x="762000" y="1662233"/>
                <a:ext cx="759597" cy="1027934"/>
              </a:xfrm>
              <a:custGeom>
                <a:avLst/>
                <a:gdLst>
                  <a:gd name="connsiteX0" fmla="*/ 1722489 w 3487579"/>
                  <a:gd name="connsiteY0" fmla="*/ 1 h 4713773"/>
                  <a:gd name="connsiteX1" fmla="*/ 14 w 3487579"/>
                  <a:gd name="connsiteY1" fmla="*/ 2920410 h 4713773"/>
                  <a:gd name="connsiteX2" fmla="*/ 1694135 w 3487579"/>
                  <a:gd name="connsiteY2" fmla="*/ 4713769 h 4713773"/>
                  <a:gd name="connsiteX3" fmla="*/ 3487493 w 3487579"/>
                  <a:gd name="connsiteY3" fmla="*/ 2934587 h 4713773"/>
                  <a:gd name="connsiteX4" fmla="*/ 1722489 w 3487579"/>
                  <a:gd name="connsiteY4" fmla="*/ 1 h 4713773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2489 w 3487513"/>
                  <a:gd name="connsiteY0" fmla="*/ 1 h 4720861"/>
                  <a:gd name="connsiteX1" fmla="*/ 14 w 3487513"/>
                  <a:gd name="connsiteY1" fmla="*/ 2927498 h 4720861"/>
                  <a:gd name="connsiteX2" fmla="*/ 1694135 w 3487513"/>
                  <a:gd name="connsiteY2" fmla="*/ 4720857 h 4720861"/>
                  <a:gd name="connsiteX3" fmla="*/ 3487493 w 3487513"/>
                  <a:gd name="connsiteY3" fmla="*/ 2941675 h 4720861"/>
                  <a:gd name="connsiteX4" fmla="*/ 1722489 w 3487513"/>
                  <a:gd name="connsiteY4" fmla="*/ 1 h 4720861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9393"/>
                  <a:gd name="connsiteY0" fmla="*/ 2 h 4720868"/>
                  <a:gd name="connsiteX1" fmla="*/ 592 w 3489393"/>
                  <a:gd name="connsiteY1" fmla="*/ 2927499 h 4720868"/>
                  <a:gd name="connsiteX2" fmla="*/ 1694713 w 3489393"/>
                  <a:gd name="connsiteY2" fmla="*/ 4720858 h 4720868"/>
                  <a:gd name="connsiteX3" fmla="*/ 3488071 w 3489393"/>
                  <a:gd name="connsiteY3" fmla="*/ 2941676 h 4720868"/>
                  <a:gd name="connsiteX4" fmla="*/ 1723067 w 3489393"/>
                  <a:gd name="connsiteY4" fmla="*/ 2 h 4720868"/>
                  <a:gd name="connsiteX0" fmla="*/ 1723067 w 3488483"/>
                  <a:gd name="connsiteY0" fmla="*/ 2 h 4720872"/>
                  <a:gd name="connsiteX1" fmla="*/ 592 w 3488483"/>
                  <a:gd name="connsiteY1" fmla="*/ 2927499 h 4720872"/>
                  <a:gd name="connsiteX2" fmla="*/ 1694713 w 3488483"/>
                  <a:gd name="connsiteY2" fmla="*/ 4720858 h 4720872"/>
                  <a:gd name="connsiteX3" fmla="*/ 3488071 w 3488483"/>
                  <a:gd name="connsiteY3" fmla="*/ 2941676 h 4720872"/>
                  <a:gd name="connsiteX4" fmla="*/ 1723067 w 3488483"/>
                  <a:gd name="connsiteY4" fmla="*/ 2 h 4720872"/>
                  <a:gd name="connsiteX0" fmla="*/ 1723104 w 3488545"/>
                  <a:gd name="connsiteY0" fmla="*/ 45 h 4720915"/>
                  <a:gd name="connsiteX1" fmla="*/ 629 w 3488545"/>
                  <a:gd name="connsiteY1" fmla="*/ 2927542 h 4720915"/>
                  <a:gd name="connsiteX2" fmla="*/ 1694750 w 3488545"/>
                  <a:gd name="connsiteY2" fmla="*/ 4720901 h 4720915"/>
                  <a:gd name="connsiteX3" fmla="*/ 3488108 w 3488545"/>
                  <a:gd name="connsiteY3" fmla="*/ 2941719 h 4720915"/>
                  <a:gd name="connsiteX4" fmla="*/ 1723104 w 3488545"/>
                  <a:gd name="connsiteY4" fmla="*/ 45 h 472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8545" h="4720915">
                    <a:moveTo>
                      <a:pt x="1723104" y="45"/>
                    </a:moveTo>
                    <a:cubicBezTo>
                      <a:pt x="1070974" y="-9406"/>
                      <a:pt x="-30087" y="1467338"/>
                      <a:pt x="629" y="2927542"/>
                    </a:cubicBezTo>
                    <a:cubicBezTo>
                      <a:pt x="31345" y="4387746"/>
                      <a:pt x="1113503" y="4718538"/>
                      <a:pt x="1694750" y="4720901"/>
                    </a:cubicBezTo>
                    <a:cubicBezTo>
                      <a:pt x="2275997" y="4723264"/>
                      <a:pt x="3462117" y="4430277"/>
                      <a:pt x="3488108" y="2941719"/>
                    </a:cubicBezTo>
                    <a:cubicBezTo>
                      <a:pt x="3514099" y="1453161"/>
                      <a:pt x="2375234" y="9496"/>
                      <a:pt x="1723104" y="45"/>
                    </a:cubicBezTo>
                    <a:close/>
                  </a:path>
                </a:pathLst>
              </a:custGeom>
              <a:blipFill dpi="0" rotWithShape="1">
                <a:blip r:embed="rId10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51" name="Freeform 250"/>
              <p:cNvSpPr>
                <a:spLocks noChangeAspect="1"/>
              </p:cNvSpPr>
              <p:nvPr/>
            </p:nvSpPr>
            <p:spPr>
              <a:xfrm>
                <a:off x="1066800" y="1662243"/>
                <a:ext cx="448826" cy="1027924"/>
              </a:xfrm>
              <a:custGeom>
                <a:avLst/>
                <a:gdLst>
                  <a:gd name="connsiteX0" fmla="*/ 64418 w 448826"/>
                  <a:gd name="connsiteY0" fmla="*/ 0 h 1027924"/>
                  <a:gd name="connsiteX1" fmla="*/ 448731 w 448826"/>
                  <a:gd name="connsiteY1" fmla="*/ 640521 h 1027924"/>
                  <a:gd name="connsiteX2" fmla="*/ 58245 w 448826"/>
                  <a:gd name="connsiteY2" fmla="*/ 1027921 h 1027924"/>
                  <a:gd name="connsiteX3" fmla="*/ 6332 w 448826"/>
                  <a:gd name="connsiteY3" fmla="*/ 1024035 h 1027924"/>
                  <a:gd name="connsiteX4" fmla="*/ 0 w 448826"/>
                  <a:gd name="connsiteY4" fmla="*/ 1022660 h 1027924"/>
                  <a:gd name="connsiteX5" fmla="*/ 5180 w 448826"/>
                  <a:gd name="connsiteY5" fmla="*/ 1023048 h 1027924"/>
                  <a:gd name="connsiteX6" fmla="*/ 392424 w 448826"/>
                  <a:gd name="connsiteY6" fmla="*/ 638866 h 1027924"/>
                  <a:gd name="connsiteX7" fmla="*/ 68339 w 448826"/>
                  <a:gd name="connsiteY7" fmla="*/ 18360 h 1027924"/>
                  <a:gd name="connsiteX8" fmla="*/ 29605 w 448826"/>
                  <a:gd name="connsiteY8" fmla="*/ 8380 h 1027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826" h="1027924">
                    <a:moveTo>
                      <a:pt x="64418" y="0"/>
                    </a:moveTo>
                    <a:cubicBezTo>
                      <a:pt x="206413" y="2058"/>
                      <a:pt x="454390" y="316402"/>
                      <a:pt x="448731" y="640521"/>
                    </a:cubicBezTo>
                    <a:cubicBezTo>
                      <a:pt x="443072" y="964641"/>
                      <a:pt x="184806" y="1028436"/>
                      <a:pt x="58245" y="1027921"/>
                    </a:cubicBezTo>
                    <a:cubicBezTo>
                      <a:pt x="42424" y="1027857"/>
                      <a:pt x="24900" y="1026675"/>
                      <a:pt x="6332" y="1024035"/>
                    </a:cubicBezTo>
                    <a:lnTo>
                      <a:pt x="0" y="1022660"/>
                    </a:lnTo>
                    <a:lnTo>
                      <a:pt x="5180" y="1023048"/>
                    </a:lnTo>
                    <a:cubicBezTo>
                      <a:pt x="130690" y="1023558"/>
                      <a:pt x="386812" y="960293"/>
                      <a:pt x="392424" y="638866"/>
                    </a:cubicBezTo>
                    <a:cubicBezTo>
                      <a:pt x="397335" y="357617"/>
                      <a:pt x="209668" y="83789"/>
                      <a:pt x="68339" y="18360"/>
                    </a:cubicBezTo>
                    <a:lnTo>
                      <a:pt x="29605" y="838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2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52" name="Oval 251"/>
              <p:cNvSpPr/>
              <p:nvPr/>
            </p:nvSpPr>
            <p:spPr>
              <a:xfrm rot="1382746">
                <a:off x="842815" y="1759422"/>
                <a:ext cx="347146" cy="537215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53" name="Oval 252"/>
              <p:cNvSpPr/>
              <p:nvPr/>
            </p:nvSpPr>
            <p:spPr>
              <a:xfrm rot="1382746">
                <a:off x="874273" y="1813651"/>
                <a:ext cx="193205" cy="353383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54" name="Oval 253"/>
              <p:cNvSpPr/>
              <p:nvPr/>
            </p:nvSpPr>
            <p:spPr>
              <a:xfrm rot="1382746">
                <a:off x="908422" y="1852082"/>
                <a:ext cx="60725" cy="17088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244" name="Group 243"/>
            <p:cNvGrpSpPr/>
            <p:nvPr/>
          </p:nvGrpSpPr>
          <p:grpSpPr>
            <a:xfrm>
              <a:off x="7770096" y="3372982"/>
              <a:ext cx="394024" cy="533218"/>
              <a:chOff x="762000" y="1662233"/>
              <a:chExt cx="759597" cy="1027934"/>
            </a:xfrm>
          </p:grpSpPr>
          <p:sp>
            <p:nvSpPr>
              <p:cNvPr id="245" name="Freeform 244"/>
              <p:cNvSpPr>
                <a:spLocks noChangeAspect="1"/>
              </p:cNvSpPr>
              <p:nvPr/>
            </p:nvSpPr>
            <p:spPr>
              <a:xfrm>
                <a:off x="762000" y="1662233"/>
                <a:ext cx="759597" cy="1027934"/>
              </a:xfrm>
              <a:custGeom>
                <a:avLst/>
                <a:gdLst>
                  <a:gd name="connsiteX0" fmla="*/ 1722489 w 3487579"/>
                  <a:gd name="connsiteY0" fmla="*/ 1 h 4713773"/>
                  <a:gd name="connsiteX1" fmla="*/ 14 w 3487579"/>
                  <a:gd name="connsiteY1" fmla="*/ 2920410 h 4713773"/>
                  <a:gd name="connsiteX2" fmla="*/ 1694135 w 3487579"/>
                  <a:gd name="connsiteY2" fmla="*/ 4713769 h 4713773"/>
                  <a:gd name="connsiteX3" fmla="*/ 3487493 w 3487579"/>
                  <a:gd name="connsiteY3" fmla="*/ 2934587 h 4713773"/>
                  <a:gd name="connsiteX4" fmla="*/ 1722489 w 3487579"/>
                  <a:gd name="connsiteY4" fmla="*/ 1 h 4713773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2489 w 3487513"/>
                  <a:gd name="connsiteY0" fmla="*/ 1 h 4720861"/>
                  <a:gd name="connsiteX1" fmla="*/ 14 w 3487513"/>
                  <a:gd name="connsiteY1" fmla="*/ 2927498 h 4720861"/>
                  <a:gd name="connsiteX2" fmla="*/ 1694135 w 3487513"/>
                  <a:gd name="connsiteY2" fmla="*/ 4720857 h 4720861"/>
                  <a:gd name="connsiteX3" fmla="*/ 3487493 w 3487513"/>
                  <a:gd name="connsiteY3" fmla="*/ 2941675 h 4720861"/>
                  <a:gd name="connsiteX4" fmla="*/ 1722489 w 3487513"/>
                  <a:gd name="connsiteY4" fmla="*/ 1 h 4720861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9393"/>
                  <a:gd name="connsiteY0" fmla="*/ 2 h 4720868"/>
                  <a:gd name="connsiteX1" fmla="*/ 592 w 3489393"/>
                  <a:gd name="connsiteY1" fmla="*/ 2927499 h 4720868"/>
                  <a:gd name="connsiteX2" fmla="*/ 1694713 w 3489393"/>
                  <a:gd name="connsiteY2" fmla="*/ 4720858 h 4720868"/>
                  <a:gd name="connsiteX3" fmla="*/ 3488071 w 3489393"/>
                  <a:gd name="connsiteY3" fmla="*/ 2941676 h 4720868"/>
                  <a:gd name="connsiteX4" fmla="*/ 1723067 w 3489393"/>
                  <a:gd name="connsiteY4" fmla="*/ 2 h 4720868"/>
                  <a:gd name="connsiteX0" fmla="*/ 1723067 w 3488483"/>
                  <a:gd name="connsiteY0" fmla="*/ 2 h 4720872"/>
                  <a:gd name="connsiteX1" fmla="*/ 592 w 3488483"/>
                  <a:gd name="connsiteY1" fmla="*/ 2927499 h 4720872"/>
                  <a:gd name="connsiteX2" fmla="*/ 1694713 w 3488483"/>
                  <a:gd name="connsiteY2" fmla="*/ 4720858 h 4720872"/>
                  <a:gd name="connsiteX3" fmla="*/ 3488071 w 3488483"/>
                  <a:gd name="connsiteY3" fmla="*/ 2941676 h 4720872"/>
                  <a:gd name="connsiteX4" fmla="*/ 1723067 w 3488483"/>
                  <a:gd name="connsiteY4" fmla="*/ 2 h 4720872"/>
                  <a:gd name="connsiteX0" fmla="*/ 1723104 w 3488545"/>
                  <a:gd name="connsiteY0" fmla="*/ 45 h 4720915"/>
                  <a:gd name="connsiteX1" fmla="*/ 629 w 3488545"/>
                  <a:gd name="connsiteY1" fmla="*/ 2927542 h 4720915"/>
                  <a:gd name="connsiteX2" fmla="*/ 1694750 w 3488545"/>
                  <a:gd name="connsiteY2" fmla="*/ 4720901 h 4720915"/>
                  <a:gd name="connsiteX3" fmla="*/ 3488108 w 3488545"/>
                  <a:gd name="connsiteY3" fmla="*/ 2941719 h 4720915"/>
                  <a:gd name="connsiteX4" fmla="*/ 1723104 w 3488545"/>
                  <a:gd name="connsiteY4" fmla="*/ 45 h 472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8545" h="4720915">
                    <a:moveTo>
                      <a:pt x="1723104" y="45"/>
                    </a:moveTo>
                    <a:cubicBezTo>
                      <a:pt x="1070974" y="-9406"/>
                      <a:pt x="-30087" y="1467338"/>
                      <a:pt x="629" y="2927542"/>
                    </a:cubicBezTo>
                    <a:cubicBezTo>
                      <a:pt x="31345" y="4387746"/>
                      <a:pt x="1113503" y="4718538"/>
                      <a:pt x="1694750" y="4720901"/>
                    </a:cubicBezTo>
                    <a:cubicBezTo>
                      <a:pt x="2275997" y="4723264"/>
                      <a:pt x="3462117" y="4430277"/>
                      <a:pt x="3488108" y="2941719"/>
                    </a:cubicBezTo>
                    <a:cubicBezTo>
                      <a:pt x="3514099" y="1453161"/>
                      <a:pt x="2375234" y="9496"/>
                      <a:pt x="1723104" y="45"/>
                    </a:cubicBezTo>
                    <a:close/>
                  </a:path>
                </a:pathLst>
              </a:custGeom>
              <a:blipFill dpi="0"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saturation sat="33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46" name="Freeform 245"/>
              <p:cNvSpPr>
                <a:spLocks noChangeAspect="1"/>
              </p:cNvSpPr>
              <p:nvPr/>
            </p:nvSpPr>
            <p:spPr>
              <a:xfrm>
                <a:off x="1066800" y="1662243"/>
                <a:ext cx="448826" cy="1027924"/>
              </a:xfrm>
              <a:custGeom>
                <a:avLst/>
                <a:gdLst>
                  <a:gd name="connsiteX0" fmla="*/ 64418 w 448826"/>
                  <a:gd name="connsiteY0" fmla="*/ 0 h 1027924"/>
                  <a:gd name="connsiteX1" fmla="*/ 448731 w 448826"/>
                  <a:gd name="connsiteY1" fmla="*/ 640521 h 1027924"/>
                  <a:gd name="connsiteX2" fmla="*/ 58245 w 448826"/>
                  <a:gd name="connsiteY2" fmla="*/ 1027921 h 1027924"/>
                  <a:gd name="connsiteX3" fmla="*/ 6332 w 448826"/>
                  <a:gd name="connsiteY3" fmla="*/ 1024035 h 1027924"/>
                  <a:gd name="connsiteX4" fmla="*/ 0 w 448826"/>
                  <a:gd name="connsiteY4" fmla="*/ 1022660 h 1027924"/>
                  <a:gd name="connsiteX5" fmla="*/ 5180 w 448826"/>
                  <a:gd name="connsiteY5" fmla="*/ 1023048 h 1027924"/>
                  <a:gd name="connsiteX6" fmla="*/ 392424 w 448826"/>
                  <a:gd name="connsiteY6" fmla="*/ 638866 h 1027924"/>
                  <a:gd name="connsiteX7" fmla="*/ 68339 w 448826"/>
                  <a:gd name="connsiteY7" fmla="*/ 18360 h 1027924"/>
                  <a:gd name="connsiteX8" fmla="*/ 29605 w 448826"/>
                  <a:gd name="connsiteY8" fmla="*/ 8380 h 1027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826" h="1027924">
                    <a:moveTo>
                      <a:pt x="64418" y="0"/>
                    </a:moveTo>
                    <a:cubicBezTo>
                      <a:pt x="206413" y="2058"/>
                      <a:pt x="454390" y="316402"/>
                      <a:pt x="448731" y="640521"/>
                    </a:cubicBezTo>
                    <a:cubicBezTo>
                      <a:pt x="443072" y="964641"/>
                      <a:pt x="184806" y="1028436"/>
                      <a:pt x="58245" y="1027921"/>
                    </a:cubicBezTo>
                    <a:cubicBezTo>
                      <a:pt x="42424" y="1027857"/>
                      <a:pt x="24900" y="1026675"/>
                      <a:pt x="6332" y="1024035"/>
                    </a:cubicBezTo>
                    <a:lnTo>
                      <a:pt x="0" y="1022660"/>
                    </a:lnTo>
                    <a:lnTo>
                      <a:pt x="5180" y="1023048"/>
                    </a:lnTo>
                    <a:cubicBezTo>
                      <a:pt x="130690" y="1023558"/>
                      <a:pt x="386812" y="960293"/>
                      <a:pt x="392424" y="638866"/>
                    </a:cubicBezTo>
                    <a:cubicBezTo>
                      <a:pt x="397335" y="357617"/>
                      <a:pt x="209668" y="83789"/>
                      <a:pt x="68339" y="18360"/>
                    </a:cubicBezTo>
                    <a:lnTo>
                      <a:pt x="29605" y="838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2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47" name="Oval 246"/>
              <p:cNvSpPr/>
              <p:nvPr/>
            </p:nvSpPr>
            <p:spPr>
              <a:xfrm rot="1382746">
                <a:off x="842815" y="1759422"/>
                <a:ext cx="347146" cy="537215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48" name="Oval 247"/>
              <p:cNvSpPr/>
              <p:nvPr/>
            </p:nvSpPr>
            <p:spPr>
              <a:xfrm rot="1382746">
                <a:off x="874273" y="1813651"/>
                <a:ext cx="193205" cy="353383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49" name="Oval 248"/>
              <p:cNvSpPr/>
              <p:nvPr/>
            </p:nvSpPr>
            <p:spPr>
              <a:xfrm rot="1382746">
                <a:off x="908422" y="1852082"/>
                <a:ext cx="60725" cy="17088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185" name="Slide Number Placeholder 5"/>
          <p:cNvSpPr txBox="1">
            <a:spLocks/>
          </p:cNvSpPr>
          <p:nvPr/>
        </p:nvSpPr>
        <p:spPr>
          <a:xfrm>
            <a:off x="11931792" y="4621723"/>
            <a:ext cx="336000" cy="180000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CB76AC-E5DF-427C-ABDC-2F4FBD8E4B69}" type="slidenum">
              <a:rPr lang="en-US" sz="1333"/>
              <a:pPr/>
              <a:t>8</a:t>
            </a:fld>
            <a:endParaRPr lang="en-US" sz="1333"/>
          </a:p>
        </p:txBody>
      </p:sp>
      <p:grpSp>
        <p:nvGrpSpPr>
          <p:cNvPr id="186" name="Group 185"/>
          <p:cNvGrpSpPr/>
          <p:nvPr/>
        </p:nvGrpSpPr>
        <p:grpSpPr>
          <a:xfrm>
            <a:off x="11571136" y="3505296"/>
            <a:ext cx="525365" cy="710957"/>
            <a:chOff x="762000" y="1662233"/>
            <a:chExt cx="759597" cy="1027934"/>
          </a:xfrm>
        </p:grpSpPr>
        <p:sp>
          <p:nvSpPr>
            <p:cNvPr id="223" name="Freeform 222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24" name="Freeform 223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25" name="Oval 224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26" name="Oval 225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27" name="Oval 226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187" name="Group 186"/>
          <p:cNvGrpSpPr/>
          <p:nvPr/>
        </p:nvGrpSpPr>
        <p:grpSpPr>
          <a:xfrm>
            <a:off x="11574427" y="2642652"/>
            <a:ext cx="525365" cy="710957"/>
            <a:chOff x="762000" y="1662233"/>
            <a:chExt cx="759597" cy="1027934"/>
          </a:xfrm>
        </p:grpSpPr>
        <p:sp>
          <p:nvSpPr>
            <p:cNvPr id="218" name="Freeform 217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19" name="Freeform 218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20" name="Oval 219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21" name="Oval 220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22" name="Oval 221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11561402" y="1804872"/>
            <a:ext cx="525365" cy="710957"/>
            <a:chOff x="762000" y="1662233"/>
            <a:chExt cx="759597" cy="1027934"/>
          </a:xfrm>
        </p:grpSpPr>
        <p:sp>
          <p:nvSpPr>
            <p:cNvPr id="208" name="Freeform 207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blipFill dpi="0" rotWithShape="1">
              <a:blip r:embed="rId10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09" name="Freeform 208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10" name="Oval 209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11" name="Oval 210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12" name="Oval 211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191" name="Group 190"/>
          <p:cNvGrpSpPr/>
          <p:nvPr/>
        </p:nvGrpSpPr>
        <p:grpSpPr>
          <a:xfrm>
            <a:off x="11576967" y="4290348"/>
            <a:ext cx="525365" cy="710957"/>
            <a:chOff x="762000" y="1662233"/>
            <a:chExt cx="759597" cy="1027934"/>
          </a:xfrm>
        </p:grpSpPr>
        <p:sp>
          <p:nvSpPr>
            <p:cNvPr id="198" name="Freeform 197"/>
            <p:cNvSpPr>
              <a:spLocks noChangeAspect="1"/>
            </p:cNvSpPr>
            <p:nvPr/>
          </p:nvSpPr>
          <p:spPr>
            <a:xfrm>
              <a:off x="762000" y="1662233"/>
              <a:ext cx="759597" cy="1027934"/>
            </a:xfrm>
            <a:custGeom>
              <a:avLst/>
              <a:gdLst>
                <a:gd name="connsiteX0" fmla="*/ 1722489 w 3487579"/>
                <a:gd name="connsiteY0" fmla="*/ 1 h 4713773"/>
                <a:gd name="connsiteX1" fmla="*/ 14 w 3487579"/>
                <a:gd name="connsiteY1" fmla="*/ 2920410 h 4713773"/>
                <a:gd name="connsiteX2" fmla="*/ 1694135 w 3487579"/>
                <a:gd name="connsiteY2" fmla="*/ 4713769 h 4713773"/>
                <a:gd name="connsiteX3" fmla="*/ 3487493 w 3487579"/>
                <a:gd name="connsiteY3" fmla="*/ 2934587 h 4713773"/>
                <a:gd name="connsiteX4" fmla="*/ 1722489 w 3487579"/>
                <a:gd name="connsiteY4" fmla="*/ 1 h 4713773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2489 w 3487513"/>
                <a:gd name="connsiteY0" fmla="*/ 1 h 4720861"/>
                <a:gd name="connsiteX1" fmla="*/ 14 w 3487513"/>
                <a:gd name="connsiteY1" fmla="*/ 2927498 h 4720861"/>
                <a:gd name="connsiteX2" fmla="*/ 1694135 w 3487513"/>
                <a:gd name="connsiteY2" fmla="*/ 4720857 h 4720861"/>
                <a:gd name="connsiteX3" fmla="*/ 3487493 w 3487513"/>
                <a:gd name="connsiteY3" fmla="*/ 2941675 h 4720861"/>
                <a:gd name="connsiteX4" fmla="*/ 1722489 w 3487513"/>
                <a:gd name="connsiteY4" fmla="*/ 1 h 4720861"/>
                <a:gd name="connsiteX0" fmla="*/ 1722489 w 3487507"/>
                <a:gd name="connsiteY0" fmla="*/ 1 h 4720861"/>
                <a:gd name="connsiteX1" fmla="*/ 14 w 3487507"/>
                <a:gd name="connsiteY1" fmla="*/ 2927498 h 4720861"/>
                <a:gd name="connsiteX2" fmla="*/ 1694135 w 3487507"/>
                <a:gd name="connsiteY2" fmla="*/ 4720857 h 4720861"/>
                <a:gd name="connsiteX3" fmla="*/ 3487493 w 3487507"/>
                <a:gd name="connsiteY3" fmla="*/ 2941675 h 4720861"/>
                <a:gd name="connsiteX4" fmla="*/ 1722489 w 3487507"/>
                <a:gd name="connsiteY4" fmla="*/ 1 h 4720861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8085"/>
                <a:gd name="connsiteY0" fmla="*/ 2 h 4720862"/>
                <a:gd name="connsiteX1" fmla="*/ 592 w 3488085"/>
                <a:gd name="connsiteY1" fmla="*/ 2927499 h 4720862"/>
                <a:gd name="connsiteX2" fmla="*/ 1694713 w 3488085"/>
                <a:gd name="connsiteY2" fmla="*/ 4720858 h 4720862"/>
                <a:gd name="connsiteX3" fmla="*/ 3488071 w 3488085"/>
                <a:gd name="connsiteY3" fmla="*/ 2941676 h 4720862"/>
                <a:gd name="connsiteX4" fmla="*/ 1723067 w 3488085"/>
                <a:gd name="connsiteY4" fmla="*/ 2 h 4720862"/>
                <a:gd name="connsiteX0" fmla="*/ 1723067 w 3489393"/>
                <a:gd name="connsiteY0" fmla="*/ 2 h 4720868"/>
                <a:gd name="connsiteX1" fmla="*/ 592 w 3489393"/>
                <a:gd name="connsiteY1" fmla="*/ 2927499 h 4720868"/>
                <a:gd name="connsiteX2" fmla="*/ 1694713 w 3489393"/>
                <a:gd name="connsiteY2" fmla="*/ 4720858 h 4720868"/>
                <a:gd name="connsiteX3" fmla="*/ 3488071 w 3489393"/>
                <a:gd name="connsiteY3" fmla="*/ 2941676 h 4720868"/>
                <a:gd name="connsiteX4" fmla="*/ 1723067 w 3489393"/>
                <a:gd name="connsiteY4" fmla="*/ 2 h 4720868"/>
                <a:gd name="connsiteX0" fmla="*/ 1723067 w 3488483"/>
                <a:gd name="connsiteY0" fmla="*/ 2 h 4720872"/>
                <a:gd name="connsiteX1" fmla="*/ 592 w 3488483"/>
                <a:gd name="connsiteY1" fmla="*/ 2927499 h 4720872"/>
                <a:gd name="connsiteX2" fmla="*/ 1694713 w 3488483"/>
                <a:gd name="connsiteY2" fmla="*/ 4720858 h 4720872"/>
                <a:gd name="connsiteX3" fmla="*/ 3488071 w 3488483"/>
                <a:gd name="connsiteY3" fmla="*/ 2941676 h 4720872"/>
                <a:gd name="connsiteX4" fmla="*/ 1723067 w 3488483"/>
                <a:gd name="connsiteY4" fmla="*/ 2 h 4720872"/>
                <a:gd name="connsiteX0" fmla="*/ 1723104 w 3488545"/>
                <a:gd name="connsiteY0" fmla="*/ 45 h 4720915"/>
                <a:gd name="connsiteX1" fmla="*/ 629 w 3488545"/>
                <a:gd name="connsiteY1" fmla="*/ 2927542 h 4720915"/>
                <a:gd name="connsiteX2" fmla="*/ 1694750 w 3488545"/>
                <a:gd name="connsiteY2" fmla="*/ 4720901 h 4720915"/>
                <a:gd name="connsiteX3" fmla="*/ 3488108 w 3488545"/>
                <a:gd name="connsiteY3" fmla="*/ 2941719 h 4720915"/>
                <a:gd name="connsiteX4" fmla="*/ 1723104 w 3488545"/>
                <a:gd name="connsiteY4" fmla="*/ 45 h 47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8545" h="4720915">
                  <a:moveTo>
                    <a:pt x="1723104" y="45"/>
                  </a:moveTo>
                  <a:cubicBezTo>
                    <a:pt x="1070974" y="-9406"/>
                    <a:pt x="-30087" y="1467338"/>
                    <a:pt x="629" y="2927542"/>
                  </a:cubicBezTo>
                  <a:cubicBezTo>
                    <a:pt x="31345" y="4387746"/>
                    <a:pt x="1113503" y="4718538"/>
                    <a:pt x="1694750" y="4720901"/>
                  </a:cubicBezTo>
                  <a:cubicBezTo>
                    <a:pt x="2275997" y="4723264"/>
                    <a:pt x="3462117" y="4430277"/>
                    <a:pt x="3488108" y="2941719"/>
                  </a:cubicBezTo>
                  <a:cubicBezTo>
                    <a:pt x="3514099" y="1453161"/>
                    <a:pt x="2375234" y="9496"/>
                    <a:pt x="1723104" y="45"/>
                  </a:cubicBezTo>
                  <a:close/>
                </a:path>
              </a:pathLst>
            </a:custGeom>
            <a:blipFill dpi="0" rotWithShape="1">
              <a:blip r:embed="rId6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99" name="Freeform 198"/>
            <p:cNvSpPr>
              <a:spLocks noChangeAspect="1"/>
            </p:cNvSpPr>
            <p:nvPr/>
          </p:nvSpPr>
          <p:spPr>
            <a:xfrm>
              <a:off x="1066800" y="1662243"/>
              <a:ext cx="448826" cy="1027924"/>
            </a:xfrm>
            <a:custGeom>
              <a:avLst/>
              <a:gdLst>
                <a:gd name="connsiteX0" fmla="*/ 64418 w 448826"/>
                <a:gd name="connsiteY0" fmla="*/ 0 h 1027924"/>
                <a:gd name="connsiteX1" fmla="*/ 448731 w 448826"/>
                <a:gd name="connsiteY1" fmla="*/ 640521 h 1027924"/>
                <a:gd name="connsiteX2" fmla="*/ 58245 w 448826"/>
                <a:gd name="connsiteY2" fmla="*/ 1027921 h 1027924"/>
                <a:gd name="connsiteX3" fmla="*/ 6332 w 448826"/>
                <a:gd name="connsiteY3" fmla="*/ 1024035 h 1027924"/>
                <a:gd name="connsiteX4" fmla="*/ 0 w 448826"/>
                <a:gd name="connsiteY4" fmla="*/ 1022660 h 1027924"/>
                <a:gd name="connsiteX5" fmla="*/ 5180 w 448826"/>
                <a:gd name="connsiteY5" fmla="*/ 1023048 h 1027924"/>
                <a:gd name="connsiteX6" fmla="*/ 392424 w 448826"/>
                <a:gd name="connsiteY6" fmla="*/ 638866 h 1027924"/>
                <a:gd name="connsiteX7" fmla="*/ 68339 w 448826"/>
                <a:gd name="connsiteY7" fmla="*/ 18360 h 1027924"/>
                <a:gd name="connsiteX8" fmla="*/ 29605 w 448826"/>
                <a:gd name="connsiteY8" fmla="*/ 8380 h 102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8826" h="1027924">
                  <a:moveTo>
                    <a:pt x="64418" y="0"/>
                  </a:moveTo>
                  <a:cubicBezTo>
                    <a:pt x="206413" y="2058"/>
                    <a:pt x="454390" y="316402"/>
                    <a:pt x="448731" y="640521"/>
                  </a:cubicBezTo>
                  <a:cubicBezTo>
                    <a:pt x="443072" y="964641"/>
                    <a:pt x="184806" y="1028436"/>
                    <a:pt x="58245" y="1027921"/>
                  </a:cubicBezTo>
                  <a:cubicBezTo>
                    <a:pt x="42424" y="1027857"/>
                    <a:pt x="24900" y="1026675"/>
                    <a:pt x="6332" y="1024035"/>
                  </a:cubicBezTo>
                  <a:lnTo>
                    <a:pt x="0" y="1022660"/>
                  </a:lnTo>
                  <a:lnTo>
                    <a:pt x="5180" y="1023048"/>
                  </a:lnTo>
                  <a:cubicBezTo>
                    <a:pt x="130690" y="1023558"/>
                    <a:pt x="386812" y="960293"/>
                    <a:pt x="392424" y="638866"/>
                  </a:cubicBezTo>
                  <a:cubicBezTo>
                    <a:pt x="397335" y="357617"/>
                    <a:pt x="209668" y="83789"/>
                    <a:pt x="68339" y="18360"/>
                  </a:cubicBezTo>
                  <a:lnTo>
                    <a:pt x="29605" y="838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00" name="Oval 199"/>
            <p:cNvSpPr/>
            <p:nvPr/>
          </p:nvSpPr>
          <p:spPr>
            <a:xfrm rot="1382746">
              <a:off x="842815" y="1759422"/>
              <a:ext cx="347146" cy="537215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01" name="Oval 200"/>
            <p:cNvSpPr/>
            <p:nvPr/>
          </p:nvSpPr>
          <p:spPr>
            <a:xfrm rot="1382746">
              <a:off x="874273" y="1813651"/>
              <a:ext cx="193205" cy="353383"/>
            </a:xfrm>
            <a:prstGeom prst="ellipse">
              <a:avLst/>
            </a:prstGeom>
            <a:solidFill>
              <a:schemeClr val="bg1">
                <a:alpha val="22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02" name="Oval 201"/>
            <p:cNvSpPr/>
            <p:nvPr/>
          </p:nvSpPr>
          <p:spPr>
            <a:xfrm rot="1382746">
              <a:off x="908422" y="1852082"/>
              <a:ext cx="60725" cy="170880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262327" y="1085302"/>
            <a:ext cx="11860488" cy="813508"/>
            <a:chOff x="96179" y="267044"/>
            <a:chExt cx="8895366" cy="610131"/>
          </a:xfrm>
        </p:grpSpPr>
        <p:grpSp>
          <p:nvGrpSpPr>
            <p:cNvPr id="71" name="Group 70"/>
            <p:cNvGrpSpPr/>
            <p:nvPr/>
          </p:nvGrpSpPr>
          <p:grpSpPr>
            <a:xfrm>
              <a:off x="1058666" y="309830"/>
              <a:ext cx="394024" cy="533218"/>
              <a:chOff x="762000" y="1662233"/>
              <a:chExt cx="759597" cy="1027934"/>
            </a:xfrm>
          </p:grpSpPr>
          <p:sp>
            <p:nvSpPr>
              <p:cNvPr id="180" name="Freeform 179"/>
              <p:cNvSpPr>
                <a:spLocks noChangeAspect="1"/>
              </p:cNvSpPr>
              <p:nvPr/>
            </p:nvSpPr>
            <p:spPr>
              <a:xfrm>
                <a:off x="762000" y="1662233"/>
                <a:ext cx="759597" cy="1027934"/>
              </a:xfrm>
              <a:custGeom>
                <a:avLst/>
                <a:gdLst>
                  <a:gd name="connsiteX0" fmla="*/ 1722489 w 3487579"/>
                  <a:gd name="connsiteY0" fmla="*/ 1 h 4713773"/>
                  <a:gd name="connsiteX1" fmla="*/ 14 w 3487579"/>
                  <a:gd name="connsiteY1" fmla="*/ 2920410 h 4713773"/>
                  <a:gd name="connsiteX2" fmla="*/ 1694135 w 3487579"/>
                  <a:gd name="connsiteY2" fmla="*/ 4713769 h 4713773"/>
                  <a:gd name="connsiteX3" fmla="*/ 3487493 w 3487579"/>
                  <a:gd name="connsiteY3" fmla="*/ 2934587 h 4713773"/>
                  <a:gd name="connsiteX4" fmla="*/ 1722489 w 3487579"/>
                  <a:gd name="connsiteY4" fmla="*/ 1 h 4713773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2489 w 3487513"/>
                  <a:gd name="connsiteY0" fmla="*/ 1 h 4720861"/>
                  <a:gd name="connsiteX1" fmla="*/ 14 w 3487513"/>
                  <a:gd name="connsiteY1" fmla="*/ 2927498 h 4720861"/>
                  <a:gd name="connsiteX2" fmla="*/ 1694135 w 3487513"/>
                  <a:gd name="connsiteY2" fmla="*/ 4720857 h 4720861"/>
                  <a:gd name="connsiteX3" fmla="*/ 3487493 w 3487513"/>
                  <a:gd name="connsiteY3" fmla="*/ 2941675 h 4720861"/>
                  <a:gd name="connsiteX4" fmla="*/ 1722489 w 3487513"/>
                  <a:gd name="connsiteY4" fmla="*/ 1 h 4720861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9393"/>
                  <a:gd name="connsiteY0" fmla="*/ 2 h 4720868"/>
                  <a:gd name="connsiteX1" fmla="*/ 592 w 3489393"/>
                  <a:gd name="connsiteY1" fmla="*/ 2927499 h 4720868"/>
                  <a:gd name="connsiteX2" fmla="*/ 1694713 w 3489393"/>
                  <a:gd name="connsiteY2" fmla="*/ 4720858 h 4720868"/>
                  <a:gd name="connsiteX3" fmla="*/ 3488071 w 3489393"/>
                  <a:gd name="connsiteY3" fmla="*/ 2941676 h 4720868"/>
                  <a:gd name="connsiteX4" fmla="*/ 1723067 w 3489393"/>
                  <a:gd name="connsiteY4" fmla="*/ 2 h 4720868"/>
                  <a:gd name="connsiteX0" fmla="*/ 1723067 w 3488483"/>
                  <a:gd name="connsiteY0" fmla="*/ 2 h 4720872"/>
                  <a:gd name="connsiteX1" fmla="*/ 592 w 3488483"/>
                  <a:gd name="connsiteY1" fmla="*/ 2927499 h 4720872"/>
                  <a:gd name="connsiteX2" fmla="*/ 1694713 w 3488483"/>
                  <a:gd name="connsiteY2" fmla="*/ 4720858 h 4720872"/>
                  <a:gd name="connsiteX3" fmla="*/ 3488071 w 3488483"/>
                  <a:gd name="connsiteY3" fmla="*/ 2941676 h 4720872"/>
                  <a:gd name="connsiteX4" fmla="*/ 1723067 w 3488483"/>
                  <a:gd name="connsiteY4" fmla="*/ 2 h 4720872"/>
                  <a:gd name="connsiteX0" fmla="*/ 1723104 w 3488545"/>
                  <a:gd name="connsiteY0" fmla="*/ 45 h 4720915"/>
                  <a:gd name="connsiteX1" fmla="*/ 629 w 3488545"/>
                  <a:gd name="connsiteY1" fmla="*/ 2927542 h 4720915"/>
                  <a:gd name="connsiteX2" fmla="*/ 1694750 w 3488545"/>
                  <a:gd name="connsiteY2" fmla="*/ 4720901 h 4720915"/>
                  <a:gd name="connsiteX3" fmla="*/ 3488108 w 3488545"/>
                  <a:gd name="connsiteY3" fmla="*/ 2941719 h 4720915"/>
                  <a:gd name="connsiteX4" fmla="*/ 1723104 w 3488545"/>
                  <a:gd name="connsiteY4" fmla="*/ 45 h 472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8545" h="4720915">
                    <a:moveTo>
                      <a:pt x="1723104" y="45"/>
                    </a:moveTo>
                    <a:cubicBezTo>
                      <a:pt x="1070974" y="-9406"/>
                      <a:pt x="-30087" y="1467338"/>
                      <a:pt x="629" y="2927542"/>
                    </a:cubicBezTo>
                    <a:cubicBezTo>
                      <a:pt x="31345" y="4387746"/>
                      <a:pt x="1113503" y="4718538"/>
                      <a:pt x="1694750" y="4720901"/>
                    </a:cubicBezTo>
                    <a:cubicBezTo>
                      <a:pt x="2275997" y="4723264"/>
                      <a:pt x="3462117" y="4430277"/>
                      <a:pt x="3488108" y="2941719"/>
                    </a:cubicBezTo>
                    <a:cubicBezTo>
                      <a:pt x="3514099" y="1453161"/>
                      <a:pt x="2375234" y="9496"/>
                      <a:pt x="1723104" y="45"/>
                    </a:cubicBezTo>
                    <a:close/>
                  </a:path>
                </a:pathLst>
              </a:cu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81" name="Freeform 180"/>
              <p:cNvSpPr>
                <a:spLocks noChangeAspect="1"/>
              </p:cNvSpPr>
              <p:nvPr/>
            </p:nvSpPr>
            <p:spPr>
              <a:xfrm>
                <a:off x="1066800" y="1662243"/>
                <a:ext cx="448826" cy="1027924"/>
              </a:xfrm>
              <a:custGeom>
                <a:avLst/>
                <a:gdLst>
                  <a:gd name="connsiteX0" fmla="*/ 64418 w 448826"/>
                  <a:gd name="connsiteY0" fmla="*/ 0 h 1027924"/>
                  <a:gd name="connsiteX1" fmla="*/ 448731 w 448826"/>
                  <a:gd name="connsiteY1" fmla="*/ 640521 h 1027924"/>
                  <a:gd name="connsiteX2" fmla="*/ 58245 w 448826"/>
                  <a:gd name="connsiteY2" fmla="*/ 1027921 h 1027924"/>
                  <a:gd name="connsiteX3" fmla="*/ 6332 w 448826"/>
                  <a:gd name="connsiteY3" fmla="*/ 1024035 h 1027924"/>
                  <a:gd name="connsiteX4" fmla="*/ 0 w 448826"/>
                  <a:gd name="connsiteY4" fmla="*/ 1022660 h 1027924"/>
                  <a:gd name="connsiteX5" fmla="*/ 5180 w 448826"/>
                  <a:gd name="connsiteY5" fmla="*/ 1023048 h 1027924"/>
                  <a:gd name="connsiteX6" fmla="*/ 392424 w 448826"/>
                  <a:gd name="connsiteY6" fmla="*/ 638866 h 1027924"/>
                  <a:gd name="connsiteX7" fmla="*/ 68339 w 448826"/>
                  <a:gd name="connsiteY7" fmla="*/ 18360 h 1027924"/>
                  <a:gd name="connsiteX8" fmla="*/ 29605 w 448826"/>
                  <a:gd name="connsiteY8" fmla="*/ 8380 h 1027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826" h="1027924">
                    <a:moveTo>
                      <a:pt x="64418" y="0"/>
                    </a:moveTo>
                    <a:cubicBezTo>
                      <a:pt x="206413" y="2058"/>
                      <a:pt x="454390" y="316402"/>
                      <a:pt x="448731" y="640521"/>
                    </a:cubicBezTo>
                    <a:cubicBezTo>
                      <a:pt x="443072" y="964641"/>
                      <a:pt x="184806" y="1028436"/>
                      <a:pt x="58245" y="1027921"/>
                    </a:cubicBezTo>
                    <a:cubicBezTo>
                      <a:pt x="42424" y="1027857"/>
                      <a:pt x="24900" y="1026675"/>
                      <a:pt x="6332" y="1024035"/>
                    </a:cubicBezTo>
                    <a:lnTo>
                      <a:pt x="0" y="1022660"/>
                    </a:lnTo>
                    <a:lnTo>
                      <a:pt x="5180" y="1023048"/>
                    </a:lnTo>
                    <a:cubicBezTo>
                      <a:pt x="130690" y="1023558"/>
                      <a:pt x="386812" y="960293"/>
                      <a:pt x="392424" y="638866"/>
                    </a:cubicBezTo>
                    <a:cubicBezTo>
                      <a:pt x="397335" y="357617"/>
                      <a:pt x="209668" y="83789"/>
                      <a:pt x="68339" y="18360"/>
                    </a:cubicBezTo>
                    <a:lnTo>
                      <a:pt x="29605" y="838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2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82" name="Oval 181"/>
              <p:cNvSpPr/>
              <p:nvPr/>
            </p:nvSpPr>
            <p:spPr>
              <a:xfrm rot="1382746">
                <a:off x="842815" y="1759422"/>
                <a:ext cx="347146" cy="537215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83" name="Oval 182"/>
              <p:cNvSpPr/>
              <p:nvPr/>
            </p:nvSpPr>
            <p:spPr>
              <a:xfrm rot="1382746">
                <a:off x="874273" y="1813651"/>
                <a:ext cx="193205" cy="353383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84" name="Oval 183"/>
              <p:cNvSpPr/>
              <p:nvPr/>
            </p:nvSpPr>
            <p:spPr>
              <a:xfrm rot="1382746">
                <a:off x="908422" y="1852082"/>
                <a:ext cx="60725" cy="17088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562619" y="309825"/>
              <a:ext cx="394024" cy="533218"/>
              <a:chOff x="762000" y="1662233"/>
              <a:chExt cx="759597" cy="1027934"/>
            </a:xfrm>
          </p:grpSpPr>
          <p:sp>
            <p:nvSpPr>
              <p:cNvPr id="175" name="Freeform 174"/>
              <p:cNvSpPr>
                <a:spLocks noChangeAspect="1"/>
              </p:cNvSpPr>
              <p:nvPr/>
            </p:nvSpPr>
            <p:spPr>
              <a:xfrm>
                <a:off x="762000" y="1662233"/>
                <a:ext cx="759597" cy="1027934"/>
              </a:xfrm>
              <a:custGeom>
                <a:avLst/>
                <a:gdLst>
                  <a:gd name="connsiteX0" fmla="*/ 1722489 w 3487579"/>
                  <a:gd name="connsiteY0" fmla="*/ 1 h 4713773"/>
                  <a:gd name="connsiteX1" fmla="*/ 14 w 3487579"/>
                  <a:gd name="connsiteY1" fmla="*/ 2920410 h 4713773"/>
                  <a:gd name="connsiteX2" fmla="*/ 1694135 w 3487579"/>
                  <a:gd name="connsiteY2" fmla="*/ 4713769 h 4713773"/>
                  <a:gd name="connsiteX3" fmla="*/ 3487493 w 3487579"/>
                  <a:gd name="connsiteY3" fmla="*/ 2934587 h 4713773"/>
                  <a:gd name="connsiteX4" fmla="*/ 1722489 w 3487579"/>
                  <a:gd name="connsiteY4" fmla="*/ 1 h 4713773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2489 w 3487513"/>
                  <a:gd name="connsiteY0" fmla="*/ 1 h 4720861"/>
                  <a:gd name="connsiteX1" fmla="*/ 14 w 3487513"/>
                  <a:gd name="connsiteY1" fmla="*/ 2927498 h 4720861"/>
                  <a:gd name="connsiteX2" fmla="*/ 1694135 w 3487513"/>
                  <a:gd name="connsiteY2" fmla="*/ 4720857 h 4720861"/>
                  <a:gd name="connsiteX3" fmla="*/ 3487493 w 3487513"/>
                  <a:gd name="connsiteY3" fmla="*/ 2941675 h 4720861"/>
                  <a:gd name="connsiteX4" fmla="*/ 1722489 w 3487513"/>
                  <a:gd name="connsiteY4" fmla="*/ 1 h 4720861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9393"/>
                  <a:gd name="connsiteY0" fmla="*/ 2 h 4720868"/>
                  <a:gd name="connsiteX1" fmla="*/ 592 w 3489393"/>
                  <a:gd name="connsiteY1" fmla="*/ 2927499 h 4720868"/>
                  <a:gd name="connsiteX2" fmla="*/ 1694713 w 3489393"/>
                  <a:gd name="connsiteY2" fmla="*/ 4720858 h 4720868"/>
                  <a:gd name="connsiteX3" fmla="*/ 3488071 w 3489393"/>
                  <a:gd name="connsiteY3" fmla="*/ 2941676 h 4720868"/>
                  <a:gd name="connsiteX4" fmla="*/ 1723067 w 3489393"/>
                  <a:gd name="connsiteY4" fmla="*/ 2 h 4720868"/>
                  <a:gd name="connsiteX0" fmla="*/ 1723067 w 3488483"/>
                  <a:gd name="connsiteY0" fmla="*/ 2 h 4720872"/>
                  <a:gd name="connsiteX1" fmla="*/ 592 w 3488483"/>
                  <a:gd name="connsiteY1" fmla="*/ 2927499 h 4720872"/>
                  <a:gd name="connsiteX2" fmla="*/ 1694713 w 3488483"/>
                  <a:gd name="connsiteY2" fmla="*/ 4720858 h 4720872"/>
                  <a:gd name="connsiteX3" fmla="*/ 3488071 w 3488483"/>
                  <a:gd name="connsiteY3" fmla="*/ 2941676 h 4720872"/>
                  <a:gd name="connsiteX4" fmla="*/ 1723067 w 3488483"/>
                  <a:gd name="connsiteY4" fmla="*/ 2 h 4720872"/>
                  <a:gd name="connsiteX0" fmla="*/ 1723104 w 3488545"/>
                  <a:gd name="connsiteY0" fmla="*/ 45 h 4720915"/>
                  <a:gd name="connsiteX1" fmla="*/ 629 w 3488545"/>
                  <a:gd name="connsiteY1" fmla="*/ 2927542 h 4720915"/>
                  <a:gd name="connsiteX2" fmla="*/ 1694750 w 3488545"/>
                  <a:gd name="connsiteY2" fmla="*/ 4720901 h 4720915"/>
                  <a:gd name="connsiteX3" fmla="*/ 3488108 w 3488545"/>
                  <a:gd name="connsiteY3" fmla="*/ 2941719 h 4720915"/>
                  <a:gd name="connsiteX4" fmla="*/ 1723104 w 3488545"/>
                  <a:gd name="connsiteY4" fmla="*/ 45 h 472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8545" h="4720915">
                    <a:moveTo>
                      <a:pt x="1723104" y="45"/>
                    </a:moveTo>
                    <a:cubicBezTo>
                      <a:pt x="1070974" y="-9406"/>
                      <a:pt x="-30087" y="1467338"/>
                      <a:pt x="629" y="2927542"/>
                    </a:cubicBezTo>
                    <a:cubicBezTo>
                      <a:pt x="31345" y="4387746"/>
                      <a:pt x="1113503" y="4718538"/>
                      <a:pt x="1694750" y="4720901"/>
                    </a:cubicBezTo>
                    <a:cubicBezTo>
                      <a:pt x="2275997" y="4723264"/>
                      <a:pt x="3462117" y="4430277"/>
                      <a:pt x="3488108" y="2941719"/>
                    </a:cubicBezTo>
                    <a:cubicBezTo>
                      <a:pt x="3514099" y="1453161"/>
                      <a:pt x="2375234" y="9496"/>
                      <a:pt x="1723104" y="45"/>
                    </a:cubicBezTo>
                    <a:close/>
                  </a:path>
                </a:pathLst>
              </a:custGeom>
              <a:blipFill dpi="0" rotWithShape="1">
                <a:blip r:embed="rId10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76" name="Freeform 175"/>
              <p:cNvSpPr>
                <a:spLocks noChangeAspect="1"/>
              </p:cNvSpPr>
              <p:nvPr/>
            </p:nvSpPr>
            <p:spPr>
              <a:xfrm>
                <a:off x="1066800" y="1662243"/>
                <a:ext cx="448826" cy="1027924"/>
              </a:xfrm>
              <a:custGeom>
                <a:avLst/>
                <a:gdLst>
                  <a:gd name="connsiteX0" fmla="*/ 64418 w 448826"/>
                  <a:gd name="connsiteY0" fmla="*/ 0 h 1027924"/>
                  <a:gd name="connsiteX1" fmla="*/ 448731 w 448826"/>
                  <a:gd name="connsiteY1" fmla="*/ 640521 h 1027924"/>
                  <a:gd name="connsiteX2" fmla="*/ 58245 w 448826"/>
                  <a:gd name="connsiteY2" fmla="*/ 1027921 h 1027924"/>
                  <a:gd name="connsiteX3" fmla="*/ 6332 w 448826"/>
                  <a:gd name="connsiteY3" fmla="*/ 1024035 h 1027924"/>
                  <a:gd name="connsiteX4" fmla="*/ 0 w 448826"/>
                  <a:gd name="connsiteY4" fmla="*/ 1022660 h 1027924"/>
                  <a:gd name="connsiteX5" fmla="*/ 5180 w 448826"/>
                  <a:gd name="connsiteY5" fmla="*/ 1023048 h 1027924"/>
                  <a:gd name="connsiteX6" fmla="*/ 392424 w 448826"/>
                  <a:gd name="connsiteY6" fmla="*/ 638866 h 1027924"/>
                  <a:gd name="connsiteX7" fmla="*/ 68339 w 448826"/>
                  <a:gd name="connsiteY7" fmla="*/ 18360 h 1027924"/>
                  <a:gd name="connsiteX8" fmla="*/ 29605 w 448826"/>
                  <a:gd name="connsiteY8" fmla="*/ 8380 h 1027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826" h="1027924">
                    <a:moveTo>
                      <a:pt x="64418" y="0"/>
                    </a:moveTo>
                    <a:cubicBezTo>
                      <a:pt x="206413" y="2058"/>
                      <a:pt x="454390" y="316402"/>
                      <a:pt x="448731" y="640521"/>
                    </a:cubicBezTo>
                    <a:cubicBezTo>
                      <a:pt x="443072" y="964641"/>
                      <a:pt x="184806" y="1028436"/>
                      <a:pt x="58245" y="1027921"/>
                    </a:cubicBezTo>
                    <a:cubicBezTo>
                      <a:pt x="42424" y="1027857"/>
                      <a:pt x="24900" y="1026675"/>
                      <a:pt x="6332" y="1024035"/>
                    </a:cubicBezTo>
                    <a:lnTo>
                      <a:pt x="0" y="1022660"/>
                    </a:lnTo>
                    <a:lnTo>
                      <a:pt x="5180" y="1023048"/>
                    </a:lnTo>
                    <a:cubicBezTo>
                      <a:pt x="130690" y="1023558"/>
                      <a:pt x="386812" y="960293"/>
                      <a:pt x="392424" y="638866"/>
                    </a:cubicBezTo>
                    <a:cubicBezTo>
                      <a:pt x="397335" y="357617"/>
                      <a:pt x="209668" y="83789"/>
                      <a:pt x="68339" y="18360"/>
                    </a:cubicBezTo>
                    <a:lnTo>
                      <a:pt x="29605" y="838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2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77" name="Oval 176"/>
              <p:cNvSpPr/>
              <p:nvPr/>
            </p:nvSpPr>
            <p:spPr>
              <a:xfrm rot="1382746">
                <a:off x="842815" y="1759422"/>
                <a:ext cx="347146" cy="537215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78" name="Oval 177"/>
              <p:cNvSpPr/>
              <p:nvPr/>
            </p:nvSpPr>
            <p:spPr>
              <a:xfrm rot="1382746">
                <a:off x="874273" y="1813651"/>
                <a:ext cx="193205" cy="353383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79" name="Oval 178"/>
              <p:cNvSpPr/>
              <p:nvPr/>
            </p:nvSpPr>
            <p:spPr>
              <a:xfrm rot="1382746">
                <a:off x="908422" y="1852082"/>
                <a:ext cx="60725" cy="17088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96179" y="327181"/>
              <a:ext cx="394024" cy="533218"/>
              <a:chOff x="762000" y="1662233"/>
              <a:chExt cx="759597" cy="1027934"/>
            </a:xfrm>
          </p:grpSpPr>
          <p:sp>
            <p:nvSpPr>
              <p:cNvPr id="170" name="Freeform 169"/>
              <p:cNvSpPr>
                <a:spLocks noChangeAspect="1"/>
              </p:cNvSpPr>
              <p:nvPr/>
            </p:nvSpPr>
            <p:spPr>
              <a:xfrm>
                <a:off x="762000" y="1662233"/>
                <a:ext cx="759597" cy="1027934"/>
              </a:xfrm>
              <a:custGeom>
                <a:avLst/>
                <a:gdLst>
                  <a:gd name="connsiteX0" fmla="*/ 1722489 w 3487579"/>
                  <a:gd name="connsiteY0" fmla="*/ 1 h 4713773"/>
                  <a:gd name="connsiteX1" fmla="*/ 14 w 3487579"/>
                  <a:gd name="connsiteY1" fmla="*/ 2920410 h 4713773"/>
                  <a:gd name="connsiteX2" fmla="*/ 1694135 w 3487579"/>
                  <a:gd name="connsiteY2" fmla="*/ 4713769 h 4713773"/>
                  <a:gd name="connsiteX3" fmla="*/ 3487493 w 3487579"/>
                  <a:gd name="connsiteY3" fmla="*/ 2934587 h 4713773"/>
                  <a:gd name="connsiteX4" fmla="*/ 1722489 w 3487579"/>
                  <a:gd name="connsiteY4" fmla="*/ 1 h 4713773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2489 w 3487513"/>
                  <a:gd name="connsiteY0" fmla="*/ 1 h 4720861"/>
                  <a:gd name="connsiteX1" fmla="*/ 14 w 3487513"/>
                  <a:gd name="connsiteY1" fmla="*/ 2927498 h 4720861"/>
                  <a:gd name="connsiteX2" fmla="*/ 1694135 w 3487513"/>
                  <a:gd name="connsiteY2" fmla="*/ 4720857 h 4720861"/>
                  <a:gd name="connsiteX3" fmla="*/ 3487493 w 3487513"/>
                  <a:gd name="connsiteY3" fmla="*/ 2941675 h 4720861"/>
                  <a:gd name="connsiteX4" fmla="*/ 1722489 w 3487513"/>
                  <a:gd name="connsiteY4" fmla="*/ 1 h 4720861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9393"/>
                  <a:gd name="connsiteY0" fmla="*/ 2 h 4720868"/>
                  <a:gd name="connsiteX1" fmla="*/ 592 w 3489393"/>
                  <a:gd name="connsiteY1" fmla="*/ 2927499 h 4720868"/>
                  <a:gd name="connsiteX2" fmla="*/ 1694713 w 3489393"/>
                  <a:gd name="connsiteY2" fmla="*/ 4720858 h 4720868"/>
                  <a:gd name="connsiteX3" fmla="*/ 3488071 w 3489393"/>
                  <a:gd name="connsiteY3" fmla="*/ 2941676 h 4720868"/>
                  <a:gd name="connsiteX4" fmla="*/ 1723067 w 3489393"/>
                  <a:gd name="connsiteY4" fmla="*/ 2 h 4720868"/>
                  <a:gd name="connsiteX0" fmla="*/ 1723067 w 3488483"/>
                  <a:gd name="connsiteY0" fmla="*/ 2 h 4720872"/>
                  <a:gd name="connsiteX1" fmla="*/ 592 w 3488483"/>
                  <a:gd name="connsiteY1" fmla="*/ 2927499 h 4720872"/>
                  <a:gd name="connsiteX2" fmla="*/ 1694713 w 3488483"/>
                  <a:gd name="connsiteY2" fmla="*/ 4720858 h 4720872"/>
                  <a:gd name="connsiteX3" fmla="*/ 3488071 w 3488483"/>
                  <a:gd name="connsiteY3" fmla="*/ 2941676 h 4720872"/>
                  <a:gd name="connsiteX4" fmla="*/ 1723067 w 3488483"/>
                  <a:gd name="connsiteY4" fmla="*/ 2 h 4720872"/>
                  <a:gd name="connsiteX0" fmla="*/ 1723104 w 3488545"/>
                  <a:gd name="connsiteY0" fmla="*/ 45 h 4720915"/>
                  <a:gd name="connsiteX1" fmla="*/ 629 w 3488545"/>
                  <a:gd name="connsiteY1" fmla="*/ 2927542 h 4720915"/>
                  <a:gd name="connsiteX2" fmla="*/ 1694750 w 3488545"/>
                  <a:gd name="connsiteY2" fmla="*/ 4720901 h 4720915"/>
                  <a:gd name="connsiteX3" fmla="*/ 3488108 w 3488545"/>
                  <a:gd name="connsiteY3" fmla="*/ 2941719 h 4720915"/>
                  <a:gd name="connsiteX4" fmla="*/ 1723104 w 3488545"/>
                  <a:gd name="connsiteY4" fmla="*/ 45 h 472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8545" h="4720915">
                    <a:moveTo>
                      <a:pt x="1723104" y="45"/>
                    </a:moveTo>
                    <a:cubicBezTo>
                      <a:pt x="1070974" y="-9406"/>
                      <a:pt x="-30087" y="1467338"/>
                      <a:pt x="629" y="2927542"/>
                    </a:cubicBezTo>
                    <a:cubicBezTo>
                      <a:pt x="31345" y="4387746"/>
                      <a:pt x="1113503" y="4718538"/>
                      <a:pt x="1694750" y="4720901"/>
                    </a:cubicBezTo>
                    <a:cubicBezTo>
                      <a:pt x="2275997" y="4723264"/>
                      <a:pt x="3462117" y="4430277"/>
                      <a:pt x="3488108" y="2941719"/>
                    </a:cubicBezTo>
                    <a:cubicBezTo>
                      <a:pt x="3514099" y="1453161"/>
                      <a:pt x="2375234" y="9496"/>
                      <a:pt x="1723104" y="45"/>
                    </a:cubicBezTo>
                    <a:close/>
                  </a:path>
                </a:pathLst>
              </a:custGeom>
              <a:blipFill dpi="0"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saturation sat="33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71" name="Freeform 170"/>
              <p:cNvSpPr>
                <a:spLocks noChangeAspect="1"/>
              </p:cNvSpPr>
              <p:nvPr/>
            </p:nvSpPr>
            <p:spPr>
              <a:xfrm>
                <a:off x="1066800" y="1662243"/>
                <a:ext cx="448826" cy="1027924"/>
              </a:xfrm>
              <a:custGeom>
                <a:avLst/>
                <a:gdLst>
                  <a:gd name="connsiteX0" fmla="*/ 64418 w 448826"/>
                  <a:gd name="connsiteY0" fmla="*/ 0 h 1027924"/>
                  <a:gd name="connsiteX1" fmla="*/ 448731 w 448826"/>
                  <a:gd name="connsiteY1" fmla="*/ 640521 h 1027924"/>
                  <a:gd name="connsiteX2" fmla="*/ 58245 w 448826"/>
                  <a:gd name="connsiteY2" fmla="*/ 1027921 h 1027924"/>
                  <a:gd name="connsiteX3" fmla="*/ 6332 w 448826"/>
                  <a:gd name="connsiteY3" fmla="*/ 1024035 h 1027924"/>
                  <a:gd name="connsiteX4" fmla="*/ 0 w 448826"/>
                  <a:gd name="connsiteY4" fmla="*/ 1022660 h 1027924"/>
                  <a:gd name="connsiteX5" fmla="*/ 5180 w 448826"/>
                  <a:gd name="connsiteY5" fmla="*/ 1023048 h 1027924"/>
                  <a:gd name="connsiteX6" fmla="*/ 392424 w 448826"/>
                  <a:gd name="connsiteY6" fmla="*/ 638866 h 1027924"/>
                  <a:gd name="connsiteX7" fmla="*/ 68339 w 448826"/>
                  <a:gd name="connsiteY7" fmla="*/ 18360 h 1027924"/>
                  <a:gd name="connsiteX8" fmla="*/ 29605 w 448826"/>
                  <a:gd name="connsiteY8" fmla="*/ 8380 h 1027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826" h="1027924">
                    <a:moveTo>
                      <a:pt x="64418" y="0"/>
                    </a:moveTo>
                    <a:cubicBezTo>
                      <a:pt x="206413" y="2058"/>
                      <a:pt x="454390" y="316402"/>
                      <a:pt x="448731" y="640521"/>
                    </a:cubicBezTo>
                    <a:cubicBezTo>
                      <a:pt x="443072" y="964641"/>
                      <a:pt x="184806" y="1028436"/>
                      <a:pt x="58245" y="1027921"/>
                    </a:cubicBezTo>
                    <a:cubicBezTo>
                      <a:pt x="42424" y="1027857"/>
                      <a:pt x="24900" y="1026675"/>
                      <a:pt x="6332" y="1024035"/>
                    </a:cubicBezTo>
                    <a:lnTo>
                      <a:pt x="0" y="1022660"/>
                    </a:lnTo>
                    <a:lnTo>
                      <a:pt x="5180" y="1023048"/>
                    </a:lnTo>
                    <a:cubicBezTo>
                      <a:pt x="130690" y="1023558"/>
                      <a:pt x="386812" y="960293"/>
                      <a:pt x="392424" y="638866"/>
                    </a:cubicBezTo>
                    <a:cubicBezTo>
                      <a:pt x="397335" y="357617"/>
                      <a:pt x="209668" y="83789"/>
                      <a:pt x="68339" y="18360"/>
                    </a:cubicBezTo>
                    <a:lnTo>
                      <a:pt x="29605" y="838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2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72" name="Oval 171"/>
              <p:cNvSpPr/>
              <p:nvPr/>
            </p:nvSpPr>
            <p:spPr>
              <a:xfrm rot="1382746">
                <a:off x="842815" y="1759422"/>
                <a:ext cx="347146" cy="537215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73" name="Oval 172"/>
              <p:cNvSpPr/>
              <p:nvPr/>
            </p:nvSpPr>
            <p:spPr>
              <a:xfrm rot="1382746">
                <a:off x="874273" y="1813651"/>
                <a:ext cx="193205" cy="353383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74" name="Oval 173"/>
              <p:cNvSpPr/>
              <p:nvPr/>
            </p:nvSpPr>
            <p:spPr>
              <a:xfrm rot="1382746">
                <a:off x="908422" y="1852082"/>
                <a:ext cx="60725" cy="17088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1543885" y="326779"/>
              <a:ext cx="394024" cy="533218"/>
              <a:chOff x="762000" y="1662233"/>
              <a:chExt cx="759597" cy="1027934"/>
            </a:xfrm>
          </p:grpSpPr>
          <p:sp>
            <p:nvSpPr>
              <p:cNvPr id="165" name="Freeform 164"/>
              <p:cNvSpPr>
                <a:spLocks noChangeAspect="1"/>
              </p:cNvSpPr>
              <p:nvPr/>
            </p:nvSpPr>
            <p:spPr>
              <a:xfrm>
                <a:off x="762000" y="1662233"/>
                <a:ext cx="759597" cy="1027934"/>
              </a:xfrm>
              <a:custGeom>
                <a:avLst/>
                <a:gdLst>
                  <a:gd name="connsiteX0" fmla="*/ 1722489 w 3487579"/>
                  <a:gd name="connsiteY0" fmla="*/ 1 h 4713773"/>
                  <a:gd name="connsiteX1" fmla="*/ 14 w 3487579"/>
                  <a:gd name="connsiteY1" fmla="*/ 2920410 h 4713773"/>
                  <a:gd name="connsiteX2" fmla="*/ 1694135 w 3487579"/>
                  <a:gd name="connsiteY2" fmla="*/ 4713769 h 4713773"/>
                  <a:gd name="connsiteX3" fmla="*/ 3487493 w 3487579"/>
                  <a:gd name="connsiteY3" fmla="*/ 2934587 h 4713773"/>
                  <a:gd name="connsiteX4" fmla="*/ 1722489 w 3487579"/>
                  <a:gd name="connsiteY4" fmla="*/ 1 h 4713773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2489 w 3487513"/>
                  <a:gd name="connsiteY0" fmla="*/ 1 h 4720861"/>
                  <a:gd name="connsiteX1" fmla="*/ 14 w 3487513"/>
                  <a:gd name="connsiteY1" fmla="*/ 2927498 h 4720861"/>
                  <a:gd name="connsiteX2" fmla="*/ 1694135 w 3487513"/>
                  <a:gd name="connsiteY2" fmla="*/ 4720857 h 4720861"/>
                  <a:gd name="connsiteX3" fmla="*/ 3487493 w 3487513"/>
                  <a:gd name="connsiteY3" fmla="*/ 2941675 h 4720861"/>
                  <a:gd name="connsiteX4" fmla="*/ 1722489 w 3487513"/>
                  <a:gd name="connsiteY4" fmla="*/ 1 h 4720861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9393"/>
                  <a:gd name="connsiteY0" fmla="*/ 2 h 4720868"/>
                  <a:gd name="connsiteX1" fmla="*/ 592 w 3489393"/>
                  <a:gd name="connsiteY1" fmla="*/ 2927499 h 4720868"/>
                  <a:gd name="connsiteX2" fmla="*/ 1694713 w 3489393"/>
                  <a:gd name="connsiteY2" fmla="*/ 4720858 h 4720868"/>
                  <a:gd name="connsiteX3" fmla="*/ 3488071 w 3489393"/>
                  <a:gd name="connsiteY3" fmla="*/ 2941676 h 4720868"/>
                  <a:gd name="connsiteX4" fmla="*/ 1723067 w 3489393"/>
                  <a:gd name="connsiteY4" fmla="*/ 2 h 4720868"/>
                  <a:gd name="connsiteX0" fmla="*/ 1723067 w 3488483"/>
                  <a:gd name="connsiteY0" fmla="*/ 2 h 4720872"/>
                  <a:gd name="connsiteX1" fmla="*/ 592 w 3488483"/>
                  <a:gd name="connsiteY1" fmla="*/ 2927499 h 4720872"/>
                  <a:gd name="connsiteX2" fmla="*/ 1694713 w 3488483"/>
                  <a:gd name="connsiteY2" fmla="*/ 4720858 h 4720872"/>
                  <a:gd name="connsiteX3" fmla="*/ 3488071 w 3488483"/>
                  <a:gd name="connsiteY3" fmla="*/ 2941676 h 4720872"/>
                  <a:gd name="connsiteX4" fmla="*/ 1723067 w 3488483"/>
                  <a:gd name="connsiteY4" fmla="*/ 2 h 4720872"/>
                  <a:gd name="connsiteX0" fmla="*/ 1723104 w 3488545"/>
                  <a:gd name="connsiteY0" fmla="*/ 45 h 4720915"/>
                  <a:gd name="connsiteX1" fmla="*/ 629 w 3488545"/>
                  <a:gd name="connsiteY1" fmla="*/ 2927542 h 4720915"/>
                  <a:gd name="connsiteX2" fmla="*/ 1694750 w 3488545"/>
                  <a:gd name="connsiteY2" fmla="*/ 4720901 h 4720915"/>
                  <a:gd name="connsiteX3" fmla="*/ 3488108 w 3488545"/>
                  <a:gd name="connsiteY3" fmla="*/ 2941719 h 4720915"/>
                  <a:gd name="connsiteX4" fmla="*/ 1723104 w 3488545"/>
                  <a:gd name="connsiteY4" fmla="*/ 45 h 472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8545" h="4720915">
                    <a:moveTo>
                      <a:pt x="1723104" y="45"/>
                    </a:moveTo>
                    <a:cubicBezTo>
                      <a:pt x="1070974" y="-9406"/>
                      <a:pt x="-30087" y="1467338"/>
                      <a:pt x="629" y="2927542"/>
                    </a:cubicBezTo>
                    <a:cubicBezTo>
                      <a:pt x="31345" y="4387746"/>
                      <a:pt x="1113503" y="4718538"/>
                      <a:pt x="1694750" y="4720901"/>
                    </a:cubicBezTo>
                    <a:cubicBezTo>
                      <a:pt x="2275997" y="4723264"/>
                      <a:pt x="3462117" y="4430277"/>
                      <a:pt x="3488108" y="2941719"/>
                    </a:cubicBezTo>
                    <a:cubicBezTo>
                      <a:pt x="3514099" y="1453161"/>
                      <a:pt x="2375234" y="9496"/>
                      <a:pt x="1723104" y="45"/>
                    </a:cubicBezTo>
                    <a:close/>
                  </a:path>
                </a:pathLst>
              </a:custGeom>
              <a:blipFill dpi="0" rotWithShape="1">
                <a:blip r:embed="rId7">
                  <a:duotone>
                    <a:prstClr val="black"/>
                    <a:schemeClr val="accent5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66" name="Freeform 165"/>
              <p:cNvSpPr>
                <a:spLocks noChangeAspect="1"/>
              </p:cNvSpPr>
              <p:nvPr/>
            </p:nvSpPr>
            <p:spPr>
              <a:xfrm>
                <a:off x="1066800" y="1662243"/>
                <a:ext cx="448826" cy="1027924"/>
              </a:xfrm>
              <a:custGeom>
                <a:avLst/>
                <a:gdLst>
                  <a:gd name="connsiteX0" fmla="*/ 64418 w 448826"/>
                  <a:gd name="connsiteY0" fmla="*/ 0 h 1027924"/>
                  <a:gd name="connsiteX1" fmla="*/ 448731 w 448826"/>
                  <a:gd name="connsiteY1" fmla="*/ 640521 h 1027924"/>
                  <a:gd name="connsiteX2" fmla="*/ 58245 w 448826"/>
                  <a:gd name="connsiteY2" fmla="*/ 1027921 h 1027924"/>
                  <a:gd name="connsiteX3" fmla="*/ 6332 w 448826"/>
                  <a:gd name="connsiteY3" fmla="*/ 1024035 h 1027924"/>
                  <a:gd name="connsiteX4" fmla="*/ 0 w 448826"/>
                  <a:gd name="connsiteY4" fmla="*/ 1022660 h 1027924"/>
                  <a:gd name="connsiteX5" fmla="*/ 5180 w 448826"/>
                  <a:gd name="connsiteY5" fmla="*/ 1023048 h 1027924"/>
                  <a:gd name="connsiteX6" fmla="*/ 392424 w 448826"/>
                  <a:gd name="connsiteY6" fmla="*/ 638866 h 1027924"/>
                  <a:gd name="connsiteX7" fmla="*/ 68339 w 448826"/>
                  <a:gd name="connsiteY7" fmla="*/ 18360 h 1027924"/>
                  <a:gd name="connsiteX8" fmla="*/ 29605 w 448826"/>
                  <a:gd name="connsiteY8" fmla="*/ 8380 h 1027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826" h="1027924">
                    <a:moveTo>
                      <a:pt x="64418" y="0"/>
                    </a:moveTo>
                    <a:cubicBezTo>
                      <a:pt x="206413" y="2058"/>
                      <a:pt x="454390" y="316402"/>
                      <a:pt x="448731" y="640521"/>
                    </a:cubicBezTo>
                    <a:cubicBezTo>
                      <a:pt x="443072" y="964641"/>
                      <a:pt x="184806" y="1028436"/>
                      <a:pt x="58245" y="1027921"/>
                    </a:cubicBezTo>
                    <a:cubicBezTo>
                      <a:pt x="42424" y="1027857"/>
                      <a:pt x="24900" y="1026675"/>
                      <a:pt x="6332" y="1024035"/>
                    </a:cubicBezTo>
                    <a:lnTo>
                      <a:pt x="0" y="1022660"/>
                    </a:lnTo>
                    <a:lnTo>
                      <a:pt x="5180" y="1023048"/>
                    </a:lnTo>
                    <a:cubicBezTo>
                      <a:pt x="130690" y="1023558"/>
                      <a:pt x="386812" y="960293"/>
                      <a:pt x="392424" y="638866"/>
                    </a:cubicBezTo>
                    <a:cubicBezTo>
                      <a:pt x="397335" y="357617"/>
                      <a:pt x="209668" y="83789"/>
                      <a:pt x="68339" y="18360"/>
                    </a:cubicBezTo>
                    <a:lnTo>
                      <a:pt x="29605" y="838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2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67" name="Oval 166"/>
              <p:cNvSpPr/>
              <p:nvPr/>
            </p:nvSpPr>
            <p:spPr>
              <a:xfrm rot="1382746">
                <a:off x="842815" y="1759422"/>
                <a:ext cx="347146" cy="537215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68" name="Oval 167"/>
              <p:cNvSpPr/>
              <p:nvPr/>
            </p:nvSpPr>
            <p:spPr>
              <a:xfrm rot="1382746">
                <a:off x="874273" y="1813651"/>
                <a:ext cx="193205" cy="353383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69" name="Oval 168"/>
              <p:cNvSpPr/>
              <p:nvPr/>
            </p:nvSpPr>
            <p:spPr>
              <a:xfrm rot="1382746">
                <a:off x="908422" y="1852082"/>
                <a:ext cx="60725" cy="17088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3448235" y="302699"/>
              <a:ext cx="394024" cy="533218"/>
              <a:chOff x="762000" y="1662233"/>
              <a:chExt cx="759597" cy="1027934"/>
            </a:xfrm>
          </p:grpSpPr>
          <p:sp>
            <p:nvSpPr>
              <p:cNvPr id="160" name="Freeform 159"/>
              <p:cNvSpPr>
                <a:spLocks noChangeAspect="1"/>
              </p:cNvSpPr>
              <p:nvPr/>
            </p:nvSpPr>
            <p:spPr>
              <a:xfrm>
                <a:off x="762000" y="1662233"/>
                <a:ext cx="759597" cy="1027934"/>
              </a:xfrm>
              <a:custGeom>
                <a:avLst/>
                <a:gdLst>
                  <a:gd name="connsiteX0" fmla="*/ 1722489 w 3487579"/>
                  <a:gd name="connsiteY0" fmla="*/ 1 h 4713773"/>
                  <a:gd name="connsiteX1" fmla="*/ 14 w 3487579"/>
                  <a:gd name="connsiteY1" fmla="*/ 2920410 h 4713773"/>
                  <a:gd name="connsiteX2" fmla="*/ 1694135 w 3487579"/>
                  <a:gd name="connsiteY2" fmla="*/ 4713769 h 4713773"/>
                  <a:gd name="connsiteX3" fmla="*/ 3487493 w 3487579"/>
                  <a:gd name="connsiteY3" fmla="*/ 2934587 h 4713773"/>
                  <a:gd name="connsiteX4" fmla="*/ 1722489 w 3487579"/>
                  <a:gd name="connsiteY4" fmla="*/ 1 h 4713773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2489 w 3487513"/>
                  <a:gd name="connsiteY0" fmla="*/ 1 h 4720861"/>
                  <a:gd name="connsiteX1" fmla="*/ 14 w 3487513"/>
                  <a:gd name="connsiteY1" fmla="*/ 2927498 h 4720861"/>
                  <a:gd name="connsiteX2" fmla="*/ 1694135 w 3487513"/>
                  <a:gd name="connsiteY2" fmla="*/ 4720857 h 4720861"/>
                  <a:gd name="connsiteX3" fmla="*/ 3487493 w 3487513"/>
                  <a:gd name="connsiteY3" fmla="*/ 2941675 h 4720861"/>
                  <a:gd name="connsiteX4" fmla="*/ 1722489 w 3487513"/>
                  <a:gd name="connsiteY4" fmla="*/ 1 h 4720861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9393"/>
                  <a:gd name="connsiteY0" fmla="*/ 2 h 4720868"/>
                  <a:gd name="connsiteX1" fmla="*/ 592 w 3489393"/>
                  <a:gd name="connsiteY1" fmla="*/ 2927499 h 4720868"/>
                  <a:gd name="connsiteX2" fmla="*/ 1694713 w 3489393"/>
                  <a:gd name="connsiteY2" fmla="*/ 4720858 h 4720868"/>
                  <a:gd name="connsiteX3" fmla="*/ 3488071 w 3489393"/>
                  <a:gd name="connsiteY3" fmla="*/ 2941676 h 4720868"/>
                  <a:gd name="connsiteX4" fmla="*/ 1723067 w 3489393"/>
                  <a:gd name="connsiteY4" fmla="*/ 2 h 4720868"/>
                  <a:gd name="connsiteX0" fmla="*/ 1723067 w 3488483"/>
                  <a:gd name="connsiteY0" fmla="*/ 2 h 4720872"/>
                  <a:gd name="connsiteX1" fmla="*/ 592 w 3488483"/>
                  <a:gd name="connsiteY1" fmla="*/ 2927499 h 4720872"/>
                  <a:gd name="connsiteX2" fmla="*/ 1694713 w 3488483"/>
                  <a:gd name="connsiteY2" fmla="*/ 4720858 h 4720872"/>
                  <a:gd name="connsiteX3" fmla="*/ 3488071 w 3488483"/>
                  <a:gd name="connsiteY3" fmla="*/ 2941676 h 4720872"/>
                  <a:gd name="connsiteX4" fmla="*/ 1723067 w 3488483"/>
                  <a:gd name="connsiteY4" fmla="*/ 2 h 4720872"/>
                  <a:gd name="connsiteX0" fmla="*/ 1723104 w 3488545"/>
                  <a:gd name="connsiteY0" fmla="*/ 45 h 4720915"/>
                  <a:gd name="connsiteX1" fmla="*/ 629 w 3488545"/>
                  <a:gd name="connsiteY1" fmla="*/ 2927542 h 4720915"/>
                  <a:gd name="connsiteX2" fmla="*/ 1694750 w 3488545"/>
                  <a:gd name="connsiteY2" fmla="*/ 4720901 h 4720915"/>
                  <a:gd name="connsiteX3" fmla="*/ 3488108 w 3488545"/>
                  <a:gd name="connsiteY3" fmla="*/ 2941719 h 4720915"/>
                  <a:gd name="connsiteX4" fmla="*/ 1723104 w 3488545"/>
                  <a:gd name="connsiteY4" fmla="*/ 45 h 472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8545" h="4720915">
                    <a:moveTo>
                      <a:pt x="1723104" y="45"/>
                    </a:moveTo>
                    <a:cubicBezTo>
                      <a:pt x="1070974" y="-9406"/>
                      <a:pt x="-30087" y="1467338"/>
                      <a:pt x="629" y="2927542"/>
                    </a:cubicBezTo>
                    <a:cubicBezTo>
                      <a:pt x="31345" y="4387746"/>
                      <a:pt x="1113503" y="4718538"/>
                      <a:pt x="1694750" y="4720901"/>
                    </a:cubicBezTo>
                    <a:cubicBezTo>
                      <a:pt x="2275997" y="4723264"/>
                      <a:pt x="3462117" y="4430277"/>
                      <a:pt x="3488108" y="2941719"/>
                    </a:cubicBezTo>
                    <a:cubicBezTo>
                      <a:pt x="3514099" y="1453161"/>
                      <a:pt x="2375234" y="9496"/>
                      <a:pt x="1723104" y="45"/>
                    </a:cubicBezTo>
                    <a:close/>
                  </a:path>
                </a:pathLst>
              </a:custGeom>
              <a:blipFill dpi="0" rotWithShape="1">
                <a:blip r:embed="rId8" cstate="print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61" name="Freeform 160"/>
              <p:cNvSpPr>
                <a:spLocks noChangeAspect="1"/>
              </p:cNvSpPr>
              <p:nvPr/>
            </p:nvSpPr>
            <p:spPr>
              <a:xfrm>
                <a:off x="1066800" y="1662243"/>
                <a:ext cx="448826" cy="1027924"/>
              </a:xfrm>
              <a:custGeom>
                <a:avLst/>
                <a:gdLst>
                  <a:gd name="connsiteX0" fmla="*/ 64418 w 448826"/>
                  <a:gd name="connsiteY0" fmla="*/ 0 h 1027924"/>
                  <a:gd name="connsiteX1" fmla="*/ 448731 w 448826"/>
                  <a:gd name="connsiteY1" fmla="*/ 640521 h 1027924"/>
                  <a:gd name="connsiteX2" fmla="*/ 58245 w 448826"/>
                  <a:gd name="connsiteY2" fmla="*/ 1027921 h 1027924"/>
                  <a:gd name="connsiteX3" fmla="*/ 6332 w 448826"/>
                  <a:gd name="connsiteY3" fmla="*/ 1024035 h 1027924"/>
                  <a:gd name="connsiteX4" fmla="*/ 0 w 448826"/>
                  <a:gd name="connsiteY4" fmla="*/ 1022660 h 1027924"/>
                  <a:gd name="connsiteX5" fmla="*/ 5180 w 448826"/>
                  <a:gd name="connsiteY5" fmla="*/ 1023048 h 1027924"/>
                  <a:gd name="connsiteX6" fmla="*/ 392424 w 448826"/>
                  <a:gd name="connsiteY6" fmla="*/ 638866 h 1027924"/>
                  <a:gd name="connsiteX7" fmla="*/ 68339 w 448826"/>
                  <a:gd name="connsiteY7" fmla="*/ 18360 h 1027924"/>
                  <a:gd name="connsiteX8" fmla="*/ 29605 w 448826"/>
                  <a:gd name="connsiteY8" fmla="*/ 8380 h 1027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826" h="1027924">
                    <a:moveTo>
                      <a:pt x="64418" y="0"/>
                    </a:moveTo>
                    <a:cubicBezTo>
                      <a:pt x="206413" y="2058"/>
                      <a:pt x="454390" y="316402"/>
                      <a:pt x="448731" y="640521"/>
                    </a:cubicBezTo>
                    <a:cubicBezTo>
                      <a:pt x="443072" y="964641"/>
                      <a:pt x="184806" y="1028436"/>
                      <a:pt x="58245" y="1027921"/>
                    </a:cubicBezTo>
                    <a:cubicBezTo>
                      <a:pt x="42424" y="1027857"/>
                      <a:pt x="24900" y="1026675"/>
                      <a:pt x="6332" y="1024035"/>
                    </a:cubicBezTo>
                    <a:lnTo>
                      <a:pt x="0" y="1022660"/>
                    </a:lnTo>
                    <a:lnTo>
                      <a:pt x="5180" y="1023048"/>
                    </a:lnTo>
                    <a:cubicBezTo>
                      <a:pt x="130690" y="1023558"/>
                      <a:pt x="386812" y="960293"/>
                      <a:pt x="392424" y="638866"/>
                    </a:cubicBezTo>
                    <a:cubicBezTo>
                      <a:pt x="397335" y="357617"/>
                      <a:pt x="209668" y="83789"/>
                      <a:pt x="68339" y="18360"/>
                    </a:cubicBezTo>
                    <a:lnTo>
                      <a:pt x="29605" y="838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2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62" name="Oval 161"/>
              <p:cNvSpPr/>
              <p:nvPr/>
            </p:nvSpPr>
            <p:spPr>
              <a:xfrm rot="1382746">
                <a:off x="842815" y="1759422"/>
                <a:ext cx="347146" cy="537215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63" name="Oval 162"/>
              <p:cNvSpPr/>
              <p:nvPr/>
            </p:nvSpPr>
            <p:spPr>
              <a:xfrm rot="1382746">
                <a:off x="874273" y="1813651"/>
                <a:ext cx="193205" cy="353383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64" name="Oval 163"/>
              <p:cNvSpPr/>
              <p:nvPr/>
            </p:nvSpPr>
            <p:spPr>
              <a:xfrm rot="1382746">
                <a:off x="908422" y="1852082"/>
                <a:ext cx="60725" cy="17088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2996759" y="314813"/>
              <a:ext cx="379059" cy="512966"/>
              <a:chOff x="762000" y="1662233"/>
              <a:chExt cx="759597" cy="1027934"/>
            </a:xfrm>
          </p:grpSpPr>
          <p:sp>
            <p:nvSpPr>
              <p:cNvPr id="155" name="Freeform 154"/>
              <p:cNvSpPr>
                <a:spLocks noChangeAspect="1"/>
              </p:cNvSpPr>
              <p:nvPr/>
            </p:nvSpPr>
            <p:spPr>
              <a:xfrm>
                <a:off x="762000" y="1662233"/>
                <a:ext cx="759597" cy="1027934"/>
              </a:xfrm>
              <a:custGeom>
                <a:avLst/>
                <a:gdLst>
                  <a:gd name="connsiteX0" fmla="*/ 1722489 w 3487579"/>
                  <a:gd name="connsiteY0" fmla="*/ 1 h 4713773"/>
                  <a:gd name="connsiteX1" fmla="*/ 14 w 3487579"/>
                  <a:gd name="connsiteY1" fmla="*/ 2920410 h 4713773"/>
                  <a:gd name="connsiteX2" fmla="*/ 1694135 w 3487579"/>
                  <a:gd name="connsiteY2" fmla="*/ 4713769 h 4713773"/>
                  <a:gd name="connsiteX3" fmla="*/ 3487493 w 3487579"/>
                  <a:gd name="connsiteY3" fmla="*/ 2934587 h 4713773"/>
                  <a:gd name="connsiteX4" fmla="*/ 1722489 w 3487579"/>
                  <a:gd name="connsiteY4" fmla="*/ 1 h 4713773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2489 w 3487513"/>
                  <a:gd name="connsiteY0" fmla="*/ 1 h 4720861"/>
                  <a:gd name="connsiteX1" fmla="*/ 14 w 3487513"/>
                  <a:gd name="connsiteY1" fmla="*/ 2927498 h 4720861"/>
                  <a:gd name="connsiteX2" fmla="*/ 1694135 w 3487513"/>
                  <a:gd name="connsiteY2" fmla="*/ 4720857 h 4720861"/>
                  <a:gd name="connsiteX3" fmla="*/ 3487493 w 3487513"/>
                  <a:gd name="connsiteY3" fmla="*/ 2941675 h 4720861"/>
                  <a:gd name="connsiteX4" fmla="*/ 1722489 w 3487513"/>
                  <a:gd name="connsiteY4" fmla="*/ 1 h 4720861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9393"/>
                  <a:gd name="connsiteY0" fmla="*/ 2 h 4720868"/>
                  <a:gd name="connsiteX1" fmla="*/ 592 w 3489393"/>
                  <a:gd name="connsiteY1" fmla="*/ 2927499 h 4720868"/>
                  <a:gd name="connsiteX2" fmla="*/ 1694713 w 3489393"/>
                  <a:gd name="connsiteY2" fmla="*/ 4720858 h 4720868"/>
                  <a:gd name="connsiteX3" fmla="*/ 3488071 w 3489393"/>
                  <a:gd name="connsiteY3" fmla="*/ 2941676 h 4720868"/>
                  <a:gd name="connsiteX4" fmla="*/ 1723067 w 3489393"/>
                  <a:gd name="connsiteY4" fmla="*/ 2 h 4720868"/>
                  <a:gd name="connsiteX0" fmla="*/ 1723067 w 3488483"/>
                  <a:gd name="connsiteY0" fmla="*/ 2 h 4720872"/>
                  <a:gd name="connsiteX1" fmla="*/ 592 w 3488483"/>
                  <a:gd name="connsiteY1" fmla="*/ 2927499 h 4720872"/>
                  <a:gd name="connsiteX2" fmla="*/ 1694713 w 3488483"/>
                  <a:gd name="connsiteY2" fmla="*/ 4720858 h 4720872"/>
                  <a:gd name="connsiteX3" fmla="*/ 3488071 w 3488483"/>
                  <a:gd name="connsiteY3" fmla="*/ 2941676 h 4720872"/>
                  <a:gd name="connsiteX4" fmla="*/ 1723067 w 3488483"/>
                  <a:gd name="connsiteY4" fmla="*/ 2 h 4720872"/>
                  <a:gd name="connsiteX0" fmla="*/ 1723104 w 3488545"/>
                  <a:gd name="connsiteY0" fmla="*/ 45 h 4720915"/>
                  <a:gd name="connsiteX1" fmla="*/ 629 w 3488545"/>
                  <a:gd name="connsiteY1" fmla="*/ 2927542 h 4720915"/>
                  <a:gd name="connsiteX2" fmla="*/ 1694750 w 3488545"/>
                  <a:gd name="connsiteY2" fmla="*/ 4720901 h 4720915"/>
                  <a:gd name="connsiteX3" fmla="*/ 3488108 w 3488545"/>
                  <a:gd name="connsiteY3" fmla="*/ 2941719 h 4720915"/>
                  <a:gd name="connsiteX4" fmla="*/ 1723104 w 3488545"/>
                  <a:gd name="connsiteY4" fmla="*/ 45 h 472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8545" h="4720915">
                    <a:moveTo>
                      <a:pt x="1723104" y="45"/>
                    </a:moveTo>
                    <a:cubicBezTo>
                      <a:pt x="1070974" y="-9406"/>
                      <a:pt x="-30087" y="1467338"/>
                      <a:pt x="629" y="2927542"/>
                    </a:cubicBezTo>
                    <a:cubicBezTo>
                      <a:pt x="31345" y="4387746"/>
                      <a:pt x="1113503" y="4718538"/>
                      <a:pt x="1694750" y="4720901"/>
                    </a:cubicBezTo>
                    <a:cubicBezTo>
                      <a:pt x="2275997" y="4723264"/>
                      <a:pt x="3462117" y="4430277"/>
                      <a:pt x="3488108" y="2941719"/>
                    </a:cubicBezTo>
                    <a:cubicBezTo>
                      <a:pt x="3514099" y="1453161"/>
                      <a:pt x="2375234" y="9496"/>
                      <a:pt x="1723104" y="45"/>
                    </a:cubicBezTo>
                    <a:close/>
                  </a:path>
                </a:pathLst>
              </a:custGeom>
              <a:blipFill dpi="0"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56" name="Freeform 155"/>
              <p:cNvSpPr>
                <a:spLocks noChangeAspect="1"/>
              </p:cNvSpPr>
              <p:nvPr/>
            </p:nvSpPr>
            <p:spPr>
              <a:xfrm>
                <a:off x="1066800" y="1662243"/>
                <a:ext cx="448826" cy="1027924"/>
              </a:xfrm>
              <a:custGeom>
                <a:avLst/>
                <a:gdLst>
                  <a:gd name="connsiteX0" fmla="*/ 64418 w 448826"/>
                  <a:gd name="connsiteY0" fmla="*/ 0 h 1027924"/>
                  <a:gd name="connsiteX1" fmla="*/ 448731 w 448826"/>
                  <a:gd name="connsiteY1" fmla="*/ 640521 h 1027924"/>
                  <a:gd name="connsiteX2" fmla="*/ 58245 w 448826"/>
                  <a:gd name="connsiteY2" fmla="*/ 1027921 h 1027924"/>
                  <a:gd name="connsiteX3" fmla="*/ 6332 w 448826"/>
                  <a:gd name="connsiteY3" fmla="*/ 1024035 h 1027924"/>
                  <a:gd name="connsiteX4" fmla="*/ 0 w 448826"/>
                  <a:gd name="connsiteY4" fmla="*/ 1022660 h 1027924"/>
                  <a:gd name="connsiteX5" fmla="*/ 5180 w 448826"/>
                  <a:gd name="connsiteY5" fmla="*/ 1023048 h 1027924"/>
                  <a:gd name="connsiteX6" fmla="*/ 392424 w 448826"/>
                  <a:gd name="connsiteY6" fmla="*/ 638866 h 1027924"/>
                  <a:gd name="connsiteX7" fmla="*/ 68339 w 448826"/>
                  <a:gd name="connsiteY7" fmla="*/ 18360 h 1027924"/>
                  <a:gd name="connsiteX8" fmla="*/ 29605 w 448826"/>
                  <a:gd name="connsiteY8" fmla="*/ 8380 h 1027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826" h="1027924">
                    <a:moveTo>
                      <a:pt x="64418" y="0"/>
                    </a:moveTo>
                    <a:cubicBezTo>
                      <a:pt x="206413" y="2058"/>
                      <a:pt x="454390" y="316402"/>
                      <a:pt x="448731" y="640521"/>
                    </a:cubicBezTo>
                    <a:cubicBezTo>
                      <a:pt x="443072" y="964641"/>
                      <a:pt x="184806" y="1028436"/>
                      <a:pt x="58245" y="1027921"/>
                    </a:cubicBezTo>
                    <a:cubicBezTo>
                      <a:pt x="42424" y="1027857"/>
                      <a:pt x="24900" y="1026675"/>
                      <a:pt x="6332" y="1024035"/>
                    </a:cubicBezTo>
                    <a:lnTo>
                      <a:pt x="0" y="1022660"/>
                    </a:lnTo>
                    <a:lnTo>
                      <a:pt x="5180" y="1023048"/>
                    </a:lnTo>
                    <a:cubicBezTo>
                      <a:pt x="130690" y="1023558"/>
                      <a:pt x="386812" y="960293"/>
                      <a:pt x="392424" y="638866"/>
                    </a:cubicBezTo>
                    <a:cubicBezTo>
                      <a:pt x="397335" y="357617"/>
                      <a:pt x="209668" y="83789"/>
                      <a:pt x="68339" y="18360"/>
                    </a:cubicBezTo>
                    <a:lnTo>
                      <a:pt x="29605" y="838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2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57" name="Oval 156"/>
              <p:cNvSpPr/>
              <p:nvPr/>
            </p:nvSpPr>
            <p:spPr>
              <a:xfrm rot="1382746">
                <a:off x="842815" y="1759422"/>
                <a:ext cx="347146" cy="537215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58" name="Oval 157"/>
              <p:cNvSpPr/>
              <p:nvPr/>
            </p:nvSpPr>
            <p:spPr>
              <a:xfrm rot="1382746">
                <a:off x="874273" y="1813651"/>
                <a:ext cx="193205" cy="353383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59" name="Oval 158"/>
              <p:cNvSpPr/>
              <p:nvPr/>
            </p:nvSpPr>
            <p:spPr>
              <a:xfrm rot="1382746">
                <a:off x="908422" y="1852082"/>
                <a:ext cx="60725" cy="17088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2034004" y="285750"/>
              <a:ext cx="394024" cy="533218"/>
              <a:chOff x="762000" y="1662233"/>
              <a:chExt cx="759597" cy="1027934"/>
            </a:xfrm>
          </p:grpSpPr>
          <p:sp>
            <p:nvSpPr>
              <p:cNvPr id="150" name="Freeform 149"/>
              <p:cNvSpPr>
                <a:spLocks noChangeAspect="1"/>
              </p:cNvSpPr>
              <p:nvPr/>
            </p:nvSpPr>
            <p:spPr>
              <a:xfrm>
                <a:off x="762000" y="1662233"/>
                <a:ext cx="759597" cy="1027934"/>
              </a:xfrm>
              <a:custGeom>
                <a:avLst/>
                <a:gdLst>
                  <a:gd name="connsiteX0" fmla="*/ 1722489 w 3487579"/>
                  <a:gd name="connsiteY0" fmla="*/ 1 h 4713773"/>
                  <a:gd name="connsiteX1" fmla="*/ 14 w 3487579"/>
                  <a:gd name="connsiteY1" fmla="*/ 2920410 h 4713773"/>
                  <a:gd name="connsiteX2" fmla="*/ 1694135 w 3487579"/>
                  <a:gd name="connsiteY2" fmla="*/ 4713769 h 4713773"/>
                  <a:gd name="connsiteX3" fmla="*/ 3487493 w 3487579"/>
                  <a:gd name="connsiteY3" fmla="*/ 2934587 h 4713773"/>
                  <a:gd name="connsiteX4" fmla="*/ 1722489 w 3487579"/>
                  <a:gd name="connsiteY4" fmla="*/ 1 h 4713773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2489 w 3487513"/>
                  <a:gd name="connsiteY0" fmla="*/ 1 h 4720861"/>
                  <a:gd name="connsiteX1" fmla="*/ 14 w 3487513"/>
                  <a:gd name="connsiteY1" fmla="*/ 2927498 h 4720861"/>
                  <a:gd name="connsiteX2" fmla="*/ 1694135 w 3487513"/>
                  <a:gd name="connsiteY2" fmla="*/ 4720857 h 4720861"/>
                  <a:gd name="connsiteX3" fmla="*/ 3487493 w 3487513"/>
                  <a:gd name="connsiteY3" fmla="*/ 2941675 h 4720861"/>
                  <a:gd name="connsiteX4" fmla="*/ 1722489 w 3487513"/>
                  <a:gd name="connsiteY4" fmla="*/ 1 h 4720861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9393"/>
                  <a:gd name="connsiteY0" fmla="*/ 2 h 4720868"/>
                  <a:gd name="connsiteX1" fmla="*/ 592 w 3489393"/>
                  <a:gd name="connsiteY1" fmla="*/ 2927499 h 4720868"/>
                  <a:gd name="connsiteX2" fmla="*/ 1694713 w 3489393"/>
                  <a:gd name="connsiteY2" fmla="*/ 4720858 h 4720868"/>
                  <a:gd name="connsiteX3" fmla="*/ 3488071 w 3489393"/>
                  <a:gd name="connsiteY3" fmla="*/ 2941676 h 4720868"/>
                  <a:gd name="connsiteX4" fmla="*/ 1723067 w 3489393"/>
                  <a:gd name="connsiteY4" fmla="*/ 2 h 4720868"/>
                  <a:gd name="connsiteX0" fmla="*/ 1723067 w 3488483"/>
                  <a:gd name="connsiteY0" fmla="*/ 2 h 4720872"/>
                  <a:gd name="connsiteX1" fmla="*/ 592 w 3488483"/>
                  <a:gd name="connsiteY1" fmla="*/ 2927499 h 4720872"/>
                  <a:gd name="connsiteX2" fmla="*/ 1694713 w 3488483"/>
                  <a:gd name="connsiteY2" fmla="*/ 4720858 h 4720872"/>
                  <a:gd name="connsiteX3" fmla="*/ 3488071 w 3488483"/>
                  <a:gd name="connsiteY3" fmla="*/ 2941676 h 4720872"/>
                  <a:gd name="connsiteX4" fmla="*/ 1723067 w 3488483"/>
                  <a:gd name="connsiteY4" fmla="*/ 2 h 4720872"/>
                  <a:gd name="connsiteX0" fmla="*/ 1723104 w 3488545"/>
                  <a:gd name="connsiteY0" fmla="*/ 45 h 4720915"/>
                  <a:gd name="connsiteX1" fmla="*/ 629 w 3488545"/>
                  <a:gd name="connsiteY1" fmla="*/ 2927542 h 4720915"/>
                  <a:gd name="connsiteX2" fmla="*/ 1694750 w 3488545"/>
                  <a:gd name="connsiteY2" fmla="*/ 4720901 h 4720915"/>
                  <a:gd name="connsiteX3" fmla="*/ 3488108 w 3488545"/>
                  <a:gd name="connsiteY3" fmla="*/ 2941719 h 4720915"/>
                  <a:gd name="connsiteX4" fmla="*/ 1723104 w 3488545"/>
                  <a:gd name="connsiteY4" fmla="*/ 45 h 472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8545" h="4720915">
                    <a:moveTo>
                      <a:pt x="1723104" y="45"/>
                    </a:moveTo>
                    <a:cubicBezTo>
                      <a:pt x="1070974" y="-9406"/>
                      <a:pt x="-30087" y="1467338"/>
                      <a:pt x="629" y="2927542"/>
                    </a:cubicBezTo>
                    <a:cubicBezTo>
                      <a:pt x="31345" y="4387746"/>
                      <a:pt x="1113503" y="4718538"/>
                      <a:pt x="1694750" y="4720901"/>
                    </a:cubicBezTo>
                    <a:cubicBezTo>
                      <a:pt x="2275997" y="4723264"/>
                      <a:pt x="3462117" y="4430277"/>
                      <a:pt x="3488108" y="2941719"/>
                    </a:cubicBezTo>
                    <a:cubicBezTo>
                      <a:pt x="3514099" y="1453161"/>
                      <a:pt x="2375234" y="9496"/>
                      <a:pt x="1723104" y="45"/>
                    </a:cubicBezTo>
                    <a:close/>
                  </a:path>
                </a:pathLst>
              </a:cu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51" name="Freeform 150"/>
              <p:cNvSpPr>
                <a:spLocks noChangeAspect="1"/>
              </p:cNvSpPr>
              <p:nvPr/>
            </p:nvSpPr>
            <p:spPr>
              <a:xfrm>
                <a:off x="1066800" y="1662243"/>
                <a:ext cx="448826" cy="1027924"/>
              </a:xfrm>
              <a:custGeom>
                <a:avLst/>
                <a:gdLst>
                  <a:gd name="connsiteX0" fmla="*/ 64418 w 448826"/>
                  <a:gd name="connsiteY0" fmla="*/ 0 h 1027924"/>
                  <a:gd name="connsiteX1" fmla="*/ 448731 w 448826"/>
                  <a:gd name="connsiteY1" fmla="*/ 640521 h 1027924"/>
                  <a:gd name="connsiteX2" fmla="*/ 58245 w 448826"/>
                  <a:gd name="connsiteY2" fmla="*/ 1027921 h 1027924"/>
                  <a:gd name="connsiteX3" fmla="*/ 6332 w 448826"/>
                  <a:gd name="connsiteY3" fmla="*/ 1024035 h 1027924"/>
                  <a:gd name="connsiteX4" fmla="*/ 0 w 448826"/>
                  <a:gd name="connsiteY4" fmla="*/ 1022660 h 1027924"/>
                  <a:gd name="connsiteX5" fmla="*/ 5180 w 448826"/>
                  <a:gd name="connsiteY5" fmla="*/ 1023048 h 1027924"/>
                  <a:gd name="connsiteX6" fmla="*/ 392424 w 448826"/>
                  <a:gd name="connsiteY6" fmla="*/ 638866 h 1027924"/>
                  <a:gd name="connsiteX7" fmla="*/ 68339 w 448826"/>
                  <a:gd name="connsiteY7" fmla="*/ 18360 h 1027924"/>
                  <a:gd name="connsiteX8" fmla="*/ 29605 w 448826"/>
                  <a:gd name="connsiteY8" fmla="*/ 8380 h 1027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826" h="1027924">
                    <a:moveTo>
                      <a:pt x="64418" y="0"/>
                    </a:moveTo>
                    <a:cubicBezTo>
                      <a:pt x="206413" y="2058"/>
                      <a:pt x="454390" y="316402"/>
                      <a:pt x="448731" y="640521"/>
                    </a:cubicBezTo>
                    <a:cubicBezTo>
                      <a:pt x="443072" y="964641"/>
                      <a:pt x="184806" y="1028436"/>
                      <a:pt x="58245" y="1027921"/>
                    </a:cubicBezTo>
                    <a:cubicBezTo>
                      <a:pt x="42424" y="1027857"/>
                      <a:pt x="24900" y="1026675"/>
                      <a:pt x="6332" y="1024035"/>
                    </a:cubicBezTo>
                    <a:lnTo>
                      <a:pt x="0" y="1022660"/>
                    </a:lnTo>
                    <a:lnTo>
                      <a:pt x="5180" y="1023048"/>
                    </a:lnTo>
                    <a:cubicBezTo>
                      <a:pt x="130690" y="1023558"/>
                      <a:pt x="386812" y="960293"/>
                      <a:pt x="392424" y="638866"/>
                    </a:cubicBezTo>
                    <a:cubicBezTo>
                      <a:pt x="397335" y="357617"/>
                      <a:pt x="209668" y="83789"/>
                      <a:pt x="68339" y="18360"/>
                    </a:cubicBezTo>
                    <a:lnTo>
                      <a:pt x="29605" y="838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2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52" name="Oval 151"/>
              <p:cNvSpPr/>
              <p:nvPr/>
            </p:nvSpPr>
            <p:spPr>
              <a:xfrm rot="1382746">
                <a:off x="842815" y="1759422"/>
                <a:ext cx="347146" cy="537215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53" name="Oval 152"/>
              <p:cNvSpPr/>
              <p:nvPr/>
            </p:nvSpPr>
            <p:spPr>
              <a:xfrm rot="1382746">
                <a:off x="874273" y="1813651"/>
                <a:ext cx="193205" cy="353383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54" name="Oval 153"/>
              <p:cNvSpPr/>
              <p:nvPr/>
            </p:nvSpPr>
            <p:spPr>
              <a:xfrm rot="1382746">
                <a:off x="908422" y="1852082"/>
                <a:ext cx="60725" cy="17088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2519223" y="302699"/>
              <a:ext cx="394024" cy="533218"/>
              <a:chOff x="762000" y="1662233"/>
              <a:chExt cx="759597" cy="1027934"/>
            </a:xfrm>
          </p:grpSpPr>
          <p:sp>
            <p:nvSpPr>
              <p:cNvPr id="145" name="Freeform 144"/>
              <p:cNvSpPr>
                <a:spLocks noChangeAspect="1"/>
              </p:cNvSpPr>
              <p:nvPr/>
            </p:nvSpPr>
            <p:spPr>
              <a:xfrm>
                <a:off x="762000" y="1662233"/>
                <a:ext cx="759597" cy="1027934"/>
              </a:xfrm>
              <a:custGeom>
                <a:avLst/>
                <a:gdLst>
                  <a:gd name="connsiteX0" fmla="*/ 1722489 w 3487579"/>
                  <a:gd name="connsiteY0" fmla="*/ 1 h 4713773"/>
                  <a:gd name="connsiteX1" fmla="*/ 14 w 3487579"/>
                  <a:gd name="connsiteY1" fmla="*/ 2920410 h 4713773"/>
                  <a:gd name="connsiteX2" fmla="*/ 1694135 w 3487579"/>
                  <a:gd name="connsiteY2" fmla="*/ 4713769 h 4713773"/>
                  <a:gd name="connsiteX3" fmla="*/ 3487493 w 3487579"/>
                  <a:gd name="connsiteY3" fmla="*/ 2934587 h 4713773"/>
                  <a:gd name="connsiteX4" fmla="*/ 1722489 w 3487579"/>
                  <a:gd name="connsiteY4" fmla="*/ 1 h 4713773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2489 w 3487513"/>
                  <a:gd name="connsiteY0" fmla="*/ 1 h 4720861"/>
                  <a:gd name="connsiteX1" fmla="*/ 14 w 3487513"/>
                  <a:gd name="connsiteY1" fmla="*/ 2927498 h 4720861"/>
                  <a:gd name="connsiteX2" fmla="*/ 1694135 w 3487513"/>
                  <a:gd name="connsiteY2" fmla="*/ 4720857 h 4720861"/>
                  <a:gd name="connsiteX3" fmla="*/ 3487493 w 3487513"/>
                  <a:gd name="connsiteY3" fmla="*/ 2941675 h 4720861"/>
                  <a:gd name="connsiteX4" fmla="*/ 1722489 w 3487513"/>
                  <a:gd name="connsiteY4" fmla="*/ 1 h 4720861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9393"/>
                  <a:gd name="connsiteY0" fmla="*/ 2 h 4720868"/>
                  <a:gd name="connsiteX1" fmla="*/ 592 w 3489393"/>
                  <a:gd name="connsiteY1" fmla="*/ 2927499 h 4720868"/>
                  <a:gd name="connsiteX2" fmla="*/ 1694713 w 3489393"/>
                  <a:gd name="connsiteY2" fmla="*/ 4720858 h 4720868"/>
                  <a:gd name="connsiteX3" fmla="*/ 3488071 w 3489393"/>
                  <a:gd name="connsiteY3" fmla="*/ 2941676 h 4720868"/>
                  <a:gd name="connsiteX4" fmla="*/ 1723067 w 3489393"/>
                  <a:gd name="connsiteY4" fmla="*/ 2 h 4720868"/>
                  <a:gd name="connsiteX0" fmla="*/ 1723067 w 3488483"/>
                  <a:gd name="connsiteY0" fmla="*/ 2 h 4720872"/>
                  <a:gd name="connsiteX1" fmla="*/ 592 w 3488483"/>
                  <a:gd name="connsiteY1" fmla="*/ 2927499 h 4720872"/>
                  <a:gd name="connsiteX2" fmla="*/ 1694713 w 3488483"/>
                  <a:gd name="connsiteY2" fmla="*/ 4720858 h 4720872"/>
                  <a:gd name="connsiteX3" fmla="*/ 3488071 w 3488483"/>
                  <a:gd name="connsiteY3" fmla="*/ 2941676 h 4720872"/>
                  <a:gd name="connsiteX4" fmla="*/ 1723067 w 3488483"/>
                  <a:gd name="connsiteY4" fmla="*/ 2 h 4720872"/>
                  <a:gd name="connsiteX0" fmla="*/ 1723104 w 3488545"/>
                  <a:gd name="connsiteY0" fmla="*/ 45 h 4720915"/>
                  <a:gd name="connsiteX1" fmla="*/ 629 w 3488545"/>
                  <a:gd name="connsiteY1" fmla="*/ 2927542 h 4720915"/>
                  <a:gd name="connsiteX2" fmla="*/ 1694750 w 3488545"/>
                  <a:gd name="connsiteY2" fmla="*/ 4720901 h 4720915"/>
                  <a:gd name="connsiteX3" fmla="*/ 3488108 w 3488545"/>
                  <a:gd name="connsiteY3" fmla="*/ 2941719 h 4720915"/>
                  <a:gd name="connsiteX4" fmla="*/ 1723104 w 3488545"/>
                  <a:gd name="connsiteY4" fmla="*/ 45 h 472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8545" h="4720915">
                    <a:moveTo>
                      <a:pt x="1723104" y="45"/>
                    </a:moveTo>
                    <a:cubicBezTo>
                      <a:pt x="1070974" y="-9406"/>
                      <a:pt x="-30087" y="1467338"/>
                      <a:pt x="629" y="2927542"/>
                    </a:cubicBezTo>
                    <a:cubicBezTo>
                      <a:pt x="31345" y="4387746"/>
                      <a:pt x="1113503" y="4718538"/>
                      <a:pt x="1694750" y="4720901"/>
                    </a:cubicBezTo>
                    <a:cubicBezTo>
                      <a:pt x="2275997" y="4723264"/>
                      <a:pt x="3462117" y="4430277"/>
                      <a:pt x="3488108" y="2941719"/>
                    </a:cubicBezTo>
                    <a:cubicBezTo>
                      <a:pt x="3514099" y="1453161"/>
                      <a:pt x="2375234" y="9496"/>
                      <a:pt x="1723104" y="45"/>
                    </a:cubicBezTo>
                    <a:close/>
                  </a:path>
                </a:pathLst>
              </a:custGeom>
              <a:blipFill dpi="0" rotWithShape="1">
                <a:blip r:embed="rId7">
                  <a:duotone>
                    <a:prstClr val="black"/>
                    <a:schemeClr val="accent5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46" name="Freeform 145"/>
              <p:cNvSpPr>
                <a:spLocks noChangeAspect="1"/>
              </p:cNvSpPr>
              <p:nvPr/>
            </p:nvSpPr>
            <p:spPr>
              <a:xfrm>
                <a:off x="1066800" y="1662243"/>
                <a:ext cx="448826" cy="1027924"/>
              </a:xfrm>
              <a:custGeom>
                <a:avLst/>
                <a:gdLst>
                  <a:gd name="connsiteX0" fmla="*/ 64418 w 448826"/>
                  <a:gd name="connsiteY0" fmla="*/ 0 h 1027924"/>
                  <a:gd name="connsiteX1" fmla="*/ 448731 w 448826"/>
                  <a:gd name="connsiteY1" fmla="*/ 640521 h 1027924"/>
                  <a:gd name="connsiteX2" fmla="*/ 58245 w 448826"/>
                  <a:gd name="connsiteY2" fmla="*/ 1027921 h 1027924"/>
                  <a:gd name="connsiteX3" fmla="*/ 6332 w 448826"/>
                  <a:gd name="connsiteY3" fmla="*/ 1024035 h 1027924"/>
                  <a:gd name="connsiteX4" fmla="*/ 0 w 448826"/>
                  <a:gd name="connsiteY4" fmla="*/ 1022660 h 1027924"/>
                  <a:gd name="connsiteX5" fmla="*/ 5180 w 448826"/>
                  <a:gd name="connsiteY5" fmla="*/ 1023048 h 1027924"/>
                  <a:gd name="connsiteX6" fmla="*/ 392424 w 448826"/>
                  <a:gd name="connsiteY6" fmla="*/ 638866 h 1027924"/>
                  <a:gd name="connsiteX7" fmla="*/ 68339 w 448826"/>
                  <a:gd name="connsiteY7" fmla="*/ 18360 h 1027924"/>
                  <a:gd name="connsiteX8" fmla="*/ 29605 w 448826"/>
                  <a:gd name="connsiteY8" fmla="*/ 8380 h 1027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826" h="1027924">
                    <a:moveTo>
                      <a:pt x="64418" y="0"/>
                    </a:moveTo>
                    <a:cubicBezTo>
                      <a:pt x="206413" y="2058"/>
                      <a:pt x="454390" y="316402"/>
                      <a:pt x="448731" y="640521"/>
                    </a:cubicBezTo>
                    <a:cubicBezTo>
                      <a:pt x="443072" y="964641"/>
                      <a:pt x="184806" y="1028436"/>
                      <a:pt x="58245" y="1027921"/>
                    </a:cubicBezTo>
                    <a:cubicBezTo>
                      <a:pt x="42424" y="1027857"/>
                      <a:pt x="24900" y="1026675"/>
                      <a:pt x="6332" y="1024035"/>
                    </a:cubicBezTo>
                    <a:lnTo>
                      <a:pt x="0" y="1022660"/>
                    </a:lnTo>
                    <a:lnTo>
                      <a:pt x="5180" y="1023048"/>
                    </a:lnTo>
                    <a:cubicBezTo>
                      <a:pt x="130690" y="1023558"/>
                      <a:pt x="386812" y="960293"/>
                      <a:pt x="392424" y="638866"/>
                    </a:cubicBezTo>
                    <a:cubicBezTo>
                      <a:pt x="397335" y="357617"/>
                      <a:pt x="209668" y="83789"/>
                      <a:pt x="68339" y="18360"/>
                    </a:cubicBezTo>
                    <a:lnTo>
                      <a:pt x="29605" y="838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2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47" name="Oval 146"/>
              <p:cNvSpPr/>
              <p:nvPr/>
            </p:nvSpPr>
            <p:spPr>
              <a:xfrm rot="1382746">
                <a:off x="842815" y="1759422"/>
                <a:ext cx="347146" cy="537215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48" name="Oval 147"/>
              <p:cNvSpPr/>
              <p:nvPr/>
            </p:nvSpPr>
            <p:spPr>
              <a:xfrm rot="1382746">
                <a:off x="874273" y="1813651"/>
                <a:ext cx="193205" cy="353383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49" name="Oval 148"/>
              <p:cNvSpPr/>
              <p:nvPr/>
            </p:nvSpPr>
            <p:spPr>
              <a:xfrm rot="1382746">
                <a:off x="908422" y="1852082"/>
                <a:ext cx="60725" cy="17088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6743201" y="321322"/>
              <a:ext cx="394024" cy="533218"/>
              <a:chOff x="762000" y="1662233"/>
              <a:chExt cx="759597" cy="1027934"/>
            </a:xfrm>
          </p:grpSpPr>
          <p:sp>
            <p:nvSpPr>
              <p:cNvPr id="140" name="Freeform 139"/>
              <p:cNvSpPr>
                <a:spLocks noChangeAspect="1"/>
              </p:cNvSpPr>
              <p:nvPr/>
            </p:nvSpPr>
            <p:spPr>
              <a:xfrm>
                <a:off x="762000" y="1662233"/>
                <a:ext cx="759597" cy="1027934"/>
              </a:xfrm>
              <a:custGeom>
                <a:avLst/>
                <a:gdLst>
                  <a:gd name="connsiteX0" fmla="*/ 1722489 w 3487579"/>
                  <a:gd name="connsiteY0" fmla="*/ 1 h 4713773"/>
                  <a:gd name="connsiteX1" fmla="*/ 14 w 3487579"/>
                  <a:gd name="connsiteY1" fmla="*/ 2920410 h 4713773"/>
                  <a:gd name="connsiteX2" fmla="*/ 1694135 w 3487579"/>
                  <a:gd name="connsiteY2" fmla="*/ 4713769 h 4713773"/>
                  <a:gd name="connsiteX3" fmla="*/ 3487493 w 3487579"/>
                  <a:gd name="connsiteY3" fmla="*/ 2934587 h 4713773"/>
                  <a:gd name="connsiteX4" fmla="*/ 1722489 w 3487579"/>
                  <a:gd name="connsiteY4" fmla="*/ 1 h 4713773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2489 w 3487513"/>
                  <a:gd name="connsiteY0" fmla="*/ 1 h 4720861"/>
                  <a:gd name="connsiteX1" fmla="*/ 14 w 3487513"/>
                  <a:gd name="connsiteY1" fmla="*/ 2927498 h 4720861"/>
                  <a:gd name="connsiteX2" fmla="*/ 1694135 w 3487513"/>
                  <a:gd name="connsiteY2" fmla="*/ 4720857 h 4720861"/>
                  <a:gd name="connsiteX3" fmla="*/ 3487493 w 3487513"/>
                  <a:gd name="connsiteY3" fmla="*/ 2941675 h 4720861"/>
                  <a:gd name="connsiteX4" fmla="*/ 1722489 w 3487513"/>
                  <a:gd name="connsiteY4" fmla="*/ 1 h 4720861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9393"/>
                  <a:gd name="connsiteY0" fmla="*/ 2 h 4720868"/>
                  <a:gd name="connsiteX1" fmla="*/ 592 w 3489393"/>
                  <a:gd name="connsiteY1" fmla="*/ 2927499 h 4720868"/>
                  <a:gd name="connsiteX2" fmla="*/ 1694713 w 3489393"/>
                  <a:gd name="connsiteY2" fmla="*/ 4720858 h 4720868"/>
                  <a:gd name="connsiteX3" fmla="*/ 3488071 w 3489393"/>
                  <a:gd name="connsiteY3" fmla="*/ 2941676 h 4720868"/>
                  <a:gd name="connsiteX4" fmla="*/ 1723067 w 3489393"/>
                  <a:gd name="connsiteY4" fmla="*/ 2 h 4720868"/>
                  <a:gd name="connsiteX0" fmla="*/ 1723067 w 3488483"/>
                  <a:gd name="connsiteY0" fmla="*/ 2 h 4720872"/>
                  <a:gd name="connsiteX1" fmla="*/ 592 w 3488483"/>
                  <a:gd name="connsiteY1" fmla="*/ 2927499 h 4720872"/>
                  <a:gd name="connsiteX2" fmla="*/ 1694713 w 3488483"/>
                  <a:gd name="connsiteY2" fmla="*/ 4720858 h 4720872"/>
                  <a:gd name="connsiteX3" fmla="*/ 3488071 w 3488483"/>
                  <a:gd name="connsiteY3" fmla="*/ 2941676 h 4720872"/>
                  <a:gd name="connsiteX4" fmla="*/ 1723067 w 3488483"/>
                  <a:gd name="connsiteY4" fmla="*/ 2 h 4720872"/>
                  <a:gd name="connsiteX0" fmla="*/ 1723104 w 3488545"/>
                  <a:gd name="connsiteY0" fmla="*/ 45 h 4720915"/>
                  <a:gd name="connsiteX1" fmla="*/ 629 w 3488545"/>
                  <a:gd name="connsiteY1" fmla="*/ 2927542 h 4720915"/>
                  <a:gd name="connsiteX2" fmla="*/ 1694750 w 3488545"/>
                  <a:gd name="connsiteY2" fmla="*/ 4720901 h 4720915"/>
                  <a:gd name="connsiteX3" fmla="*/ 3488108 w 3488545"/>
                  <a:gd name="connsiteY3" fmla="*/ 2941719 h 4720915"/>
                  <a:gd name="connsiteX4" fmla="*/ 1723104 w 3488545"/>
                  <a:gd name="connsiteY4" fmla="*/ 45 h 472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8545" h="4720915">
                    <a:moveTo>
                      <a:pt x="1723104" y="45"/>
                    </a:moveTo>
                    <a:cubicBezTo>
                      <a:pt x="1070974" y="-9406"/>
                      <a:pt x="-30087" y="1467338"/>
                      <a:pt x="629" y="2927542"/>
                    </a:cubicBezTo>
                    <a:cubicBezTo>
                      <a:pt x="31345" y="4387746"/>
                      <a:pt x="1113503" y="4718538"/>
                      <a:pt x="1694750" y="4720901"/>
                    </a:cubicBezTo>
                    <a:cubicBezTo>
                      <a:pt x="2275997" y="4723264"/>
                      <a:pt x="3462117" y="4430277"/>
                      <a:pt x="3488108" y="2941719"/>
                    </a:cubicBezTo>
                    <a:cubicBezTo>
                      <a:pt x="3514099" y="1453161"/>
                      <a:pt x="2375234" y="9496"/>
                      <a:pt x="1723104" y="45"/>
                    </a:cubicBezTo>
                    <a:close/>
                  </a:path>
                </a:pathLst>
              </a:custGeom>
              <a:blipFill dpi="0" rotWithShape="1">
                <a:blip r:embed="rId8" cstate="print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41" name="Freeform 140"/>
              <p:cNvSpPr>
                <a:spLocks noChangeAspect="1"/>
              </p:cNvSpPr>
              <p:nvPr/>
            </p:nvSpPr>
            <p:spPr>
              <a:xfrm>
                <a:off x="1066800" y="1662243"/>
                <a:ext cx="448826" cy="1027924"/>
              </a:xfrm>
              <a:custGeom>
                <a:avLst/>
                <a:gdLst>
                  <a:gd name="connsiteX0" fmla="*/ 64418 w 448826"/>
                  <a:gd name="connsiteY0" fmla="*/ 0 h 1027924"/>
                  <a:gd name="connsiteX1" fmla="*/ 448731 w 448826"/>
                  <a:gd name="connsiteY1" fmla="*/ 640521 h 1027924"/>
                  <a:gd name="connsiteX2" fmla="*/ 58245 w 448826"/>
                  <a:gd name="connsiteY2" fmla="*/ 1027921 h 1027924"/>
                  <a:gd name="connsiteX3" fmla="*/ 6332 w 448826"/>
                  <a:gd name="connsiteY3" fmla="*/ 1024035 h 1027924"/>
                  <a:gd name="connsiteX4" fmla="*/ 0 w 448826"/>
                  <a:gd name="connsiteY4" fmla="*/ 1022660 h 1027924"/>
                  <a:gd name="connsiteX5" fmla="*/ 5180 w 448826"/>
                  <a:gd name="connsiteY5" fmla="*/ 1023048 h 1027924"/>
                  <a:gd name="connsiteX6" fmla="*/ 392424 w 448826"/>
                  <a:gd name="connsiteY6" fmla="*/ 638866 h 1027924"/>
                  <a:gd name="connsiteX7" fmla="*/ 68339 w 448826"/>
                  <a:gd name="connsiteY7" fmla="*/ 18360 h 1027924"/>
                  <a:gd name="connsiteX8" fmla="*/ 29605 w 448826"/>
                  <a:gd name="connsiteY8" fmla="*/ 8380 h 1027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826" h="1027924">
                    <a:moveTo>
                      <a:pt x="64418" y="0"/>
                    </a:moveTo>
                    <a:cubicBezTo>
                      <a:pt x="206413" y="2058"/>
                      <a:pt x="454390" y="316402"/>
                      <a:pt x="448731" y="640521"/>
                    </a:cubicBezTo>
                    <a:cubicBezTo>
                      <a:pt x="443072" y="964641"/>
                      <a:pt x="184806" y="1028436"/>
                      <a:pt x="58245" y="1027921"/>
                    </a:cubicBezTo>
                    <a:cubicBezTo>
                      <a:pt x="42424" y="1027857"/>
                      <a:pt x="24900" y="1026675"/>
                      <a:pt x="6332" y="1024035"/>
                    </a:cubicBezTo>
                    <a:lnTo>
                      <a:pt x="0" y="1022660"/>
                    </a:lnTo>
                    <a:lnTo>
                      <a:pt x="5180" y="1023048"/>
                    </a:lnTo>
                    <a:cubicBezTo>
                      <a:pt x="130690" y="1023558"/>
                      <a:pt x="386812" y="960293"/>
                      <a:pt x="392424" y="638866"/>
                    </a:cubicBezTo>
                    <a:cubicBezTo>
                      <a:pt x="397335" y="357617"/>
                      <a:pt x="209668" y="83789"/>
                      <a:pt x="68339" y="18360"/>
                    </a:cubicBezTo>
                    <a:lnTo>
                      <a:pt x="29605" y="838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2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42" name="Oval 141"/>
              <p:cNvSpPr/>
              <p:nvPr/>
            </p:nvSpPr>
            <p:spPr>
              <a:xfrm rot="1382746">
                <a:off x="842815" y="1759422"/>
                <a:ext cx="347146" cy="537215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43" name="Oval 142"/>
              <p:cNvSpPr/>
              <p:nvPr/>
            </p:nvSpPr>
            <p:spPr>
              <a:xfrm rot="1382746">
                <a:off x="874273" y="1813651"/>
                <a:ext cx="193205" cy="353383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44" name="Oval 143"/>
              <p:cNvSpPr/>
              <p:nvPr/>
            </p:nvSpPr>
            <p:spPr>
              <a:xfrm rot="1382746">
                <a:off x="908422" y="1852082"/>
                <a:ext cx="60725" cy="17088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6291725" y="333436"/>
              <a:ext cx="379059" cy="512966"/>
              <a:chOff x="762000" y="1662233"/>
              <a:chExt cx="759597" cy="1027934"/>
            </a:xfrm>
          </p:grpSpPr>
          <p:sp>
            <p:nvSpPr>
              <p:cNvPr id="135" name="Freeform 134"/>
              <p:cNvSpPr>
                <a:spLocks noChangeAspect="1"/>
              </p:cNvSpPr>
              <p:nvPr/>
            </p:nvSpPr>
            <p:spPr>
              <a:xfrm>
                <a:off x="762000" y="1662233"/>
                <a:ext cx="759597" cy="1027934"/>
              </a:xfrm>
              <a:custGeom>
                <a:avLst/>
                <a:gdLst>
                  <a:gd name="connsiteX0" fmla="*/ 1722489 w 3487579"/>
                  <a:gd name="connsiteY0" fmla="*/ 1 h 4713773"/>
                  <a:gd name="connsiteX1" fmla="*/ 14 w 3487579"/>
                  <a:gd name="connsiteY1" fmla="*/ 2920410 h 4713773"/>
                  <a:gd name="connsiteX2" fmla="*/ 1694135 w 3487579"/>
                  <a:gd name="connsiteY2" fmla="*/ 4713769 h 4713773"/>
                  <a:gd name="connsiteX3" fmla="*/ 3487493 w 3487579"/>
                  <a:gd name="connsiteY3" fmla="*/ 2934587 h 4713773"/>
                  <a:gd name="connsiteX4" fmla="*/ 1722489 w 3487579"/>
                  <a:gd name="connsiteY4" fmla="*/ 1 h 4713773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2489 w 3487513"/>
                  <a:gd name="connsiteY0" fmla="*/ 1 h 4720861"/>
                  <a:gd name="connsiteX1" fmla="*/ 14 w 3487513"/>
                  <a:gd name="connsiteY1" fmla="*/ 2927498 h 4720861"/>
                  <a:gd name="connsiteX2" fmla="*/ 1694135 w 3487513"/>
                  <a:gd name="connsiteY2" fmla="*/ 4720857 h 4720861"/>
                  <a:gd name="connsiteX3" fmla="*/ 3487493 w 3487513"/>
                  <a:gd name="connsiteY3" fmla="*/ 2941675 h 4720861"/>
                  <a:gd name="connsiteX4" fmla="*/ 1722489 w 3487513"/>
                  <a:gd name="connsiteY4" fmla="*/ 1 h 4720861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9393"/>
                  <a:gd name="connsiteY0" fmla="*/ 2 h 4720868"/>
                  <a:gd name="connsiteX1" fmla="*/ 592 w 3489393"/>
                  <a:gd name="connsiteY1" fmla="*/ 2927499 h 4720868"/>
                  <a:gd name="connsiteX2" fmla="*/ 1694713 w 3489393"/>
                  <a:gd name="connsiteY2" fmla="*/ 4720858 h 4720868"/>
                  <a:gd name="connsiteX3" fmla="*/ 3488071 w 3489393"/>
                  <a:gd name="connsiteY3" fmla="*/ 2941676 h 4720868"/>
                  <a:gd name="connsiteX4" fmla="*/ 1723067 w 3489393"/>
                  <a:gd name="connsiteY4" fmla="*/ 2 h 4720868"/>
                  <a:gd name="connsiteX0" fmla="*/ 1723067 w 3488483"/>
                  <a:gd name="connsiteY0" fmla="*/ 2 h 4720872"/>
                  <a:gd name="connsiteX1" fmla="*/ 592 w 3488483"/>
                  <a:gd name="connsiteY1" fmla="*/ 2927499 h 4720872"/>
                  <a:gd name="connsiteX2" fmla="*/ 1694713 w 3488483"/>
                  <a:gd name="connsiteY2" fmla="*/ 4720858 h 4720872"/>
                  <a:gd name="connsiteX3" fmla="*/ 3488071 w 3488483"/>
                  <a:gd name="connsiteY3" fmla="*/ 2941676 h 4720872"/>
                  <a:gd name="connsiteX4" fmla="*/ 1723067 w 3488483"/>
                  <a:gd name="connsiteY4" fmla="*/ 2 h 4720872"/>
                  <a:gd name="connsiteX0" fmla="*/ 1723104 w 3488545"/>
                  <a:gd name="connsiteY0" fmla="*/ 45 h 4720915"/>
                  <a:gd name="connsiteX1" fmla="*/ 629 w 3488545"/>
                  <a:gd name="connsiteY1" fmla="*/ 2927542 h 4720915"/>
                  <a:gd name="connsiteX2" fmla="*/ 1694750 w 3488545"/>
                  <a:gd name="connsiteY2" fmla="*/ 4720901 h 4720915"/>
                  <a:gd name="connsiteX3" fmla="*/ 3488108 w 3488545"/>
                  <a:gd name="connsiteY3" fmla="*/ 2941719 h 4720915"/>
                  <a:gd name="connsiteX4" fmla="*/ 1723104 w 3488545"/>
                  <a:gd name="connsiteY4" fmla="*/ 45 h 472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8545" h="4720915">
                    <a:moveTo>
                      <a:pt x="1723104" y="45"/>
                    </a:moveTo>
                    <a:cubicBezTo>
                      <a:pt x="1070974" y="-9406"/>
                      <a:pt x="-30087" y="1467338"/>
                      <a:pt x="629" y="2927542"/>
                    </a:cubicBezTo>
                    <a:cubicBezTo>
                      <a:pt x="31345" y="4387746"/>
                      <a:pt x="1113503" y="4718538"/>
                      <a:pt x="1694750" y="4720901"/>
                    </a:cubicBezTo>
                    <a:cubicBezTo>
                      <a:pt x="2275997" y="4723264"/>
                      <a:pt x="3462117" y="4430277"/>
                      <a:pt x="3488108" y="2941719"/>
                    </a:cubicBezTo>
                    <a:cubicBezTo>
                      <a:pt x="3514099" y="1453161"/>
                      <a:pt x="2375234" y="9496"/>
                      <a:pt x="1723104" y="45"/>
                    </a:cubicBezTo>
                    <a:close/>
                  </a:path>
                </a:pathLst>
              </a:custGeom>
              <a:blipFill dpi="0"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36" name="Freeform 135"/>
              <p:cNvSpPr>
                <a:spLocks noChangeAspect="1"/>
              </p:cNvSpPr>
              <p:nvPr/>
            </p:nvSpPr>
            <p:spPr>
              <a:xfrm>
                <a:off x="1066800" y="1662243"/>
                <a:ext cx="448826" cy="1027924"/>
              </a:xfrm>
              <a:custGeom>
                <a:avLst/>
                <a:gdLst>
                  <a:gd name="connsiteX0" fmla="*/ 64418 w 448826"/>
                  <a:gd name="connsiteY0" fmla="*/ 0 h 1027924"/>
                  <a:gd name="connsiteX1" fmla="*/ 448731 w 448826"/>
                  <a:gd name="connsiteY1" fmla="*/ 640521 h 1027924"/>
                  <a:gd name="connsiteX2" fmla="*/ 58245 w 448826"/>
                  <a:gd name="connsiteY2" fmla="*/ 1027921 h 1027924"/>
                  <a:gd name="connsiteX3" fmla="*/ 6332 w 448826"/>
                  <a:gd name="connsiteY3" fmla="*/ 1024035 h 1027924"/>
                  <a:gd name="connsiteX4" fmla="*/ 0 w 448826"/>
                  <a:gd name="connsiteY4" fmla="*/ 1022660 h 1027924"/>
                  <a:gd name="connsiteX5" fmla="*/ 5180 w 448826"/>
                  <a:gd name="connsiteY5" fmla="*/ 1023048 h 1027924"/>
                  <a:gd name="connsiteX6" fmla="*/ 392424 w 448826"/>
                  <a:gd name="connsiteY6" fmla="*/ 638866 h 1027924"/>
                  <a:gd name="connsiteX7" fmla="*/ 68339 w 448826"/>
                  <a:gd name="connsiteY7" fmla="*/ 18360 h 1027924"/>
                  <a:gd name="connsiteX8" fmla="*/ 29605 w 448826"/>
                  <a:gd name="connsiteY8" fmla="*/ 8380 h 1027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826" h="1027924">
                    <a:moveTo>
                      <a:pt x="64418" y="0"/>
                    </a:moveTo>
                    <a:cubicBezTo>
                      <a:pt x="206413" y="2058"/>
                      <a:pt x="454390" y="316402"/>
                      <a:pt x="448731" y="640521"/>
                    </a:cubicBezTo>
                    <a:cubicBezTo>
                      <a:pt x="443072" y="964641"/>
                      <a:pt x="184806" y="1028436"/>
                      <a:pt x="58245" y="1027921"/>
                    </a:cubicBezTo>
                    <a:cubicBezTo>
                      <a:pt x="42424" y="1027857"/>
                      <a:pt x="24900" y="1026675"/>
                      <a:pt x="6332" y="1024035"/>
                    </a:cubicBezTo>
                    <a:lnTo>
                      <a:pt x="0" y="1022660"/>
                    </a:lnTo>
                    <a:lnTo>
                      <a:pt x="5180" y="1023048"/>
                    </a:lnTo>
                    <a:cubicBezTo>
                      <a:pt x="130690" y="1023558"/>
                      <a:pt x="386812" y="960293"/>
                      <a:pt x="392424" y="638866"/>
                    </a:cubicBezTo>
                    <a:cubicBezTo>
                      <a:pt x="397335" y="357617"/>
                      <a:pt x="209668" y="83789"/>
                      <a:pt x="68339" y="18360"/>
                    </a:cubicBezTo>
                    <a:lnTo>
                      <a:pt x="29605" y="838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2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37" name="Oval 136"/>
              <p:cNvSpPr/>
              <p:nvPr/>
            </p:nvSpPr>
            <p:spPr>
              <a:xfrm rot="1382746">
                <a:off x="842815" y="1759422"/>
                <a:ext cx="347146" cy="537215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38" name="Oval 137"/>
              <p:cNvSpPr/>
              <p:nvPr/>
            </p:nvSpPr>
            <p:spPr>
              <a:xfrm rot="1382746">
                <a:off x="874273" y="1813651"/>
                <a:ext cx="193205" cy="353383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39" name="Oval 138"/>
              <p:cNvSpPr/>
              <p:nvPr/>
            </p:nvSpPr>
            <p:spPr>
              <a:xfrm rot="1382746">
                <a:off x="908422" y="1852082"/>
                <a:ext cx="60725" cy="17088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3929929" y="304368"/>
              <a:ext cx="394024" cy="533218"/>
              <a:chOff x="762000" y="1662233"/>
              <a:chExt cx="759597" cy="1027934"/>
            </a:xfrm>
          </p:grpSpPr>
          <p:sp>
            <p:nvSpPr>
              <p:cNvPr id="130" name="Freeform 129"/>
              <p:cNvSpPr>
                <a:spLocks noChangeAspect="1"/>
              </p:cNvSpPr>
              <p:nvPr/>
            </p:nvSpPr>
            <p:spPr>
              <a:xfrm>
                <a:off x="762000" y="1662233"/>
                <a:ext cx="759597" cy="1027934"/>
              </a:xfrm>
              <a:custGeom>
                <a:avLst/>
                <a:gdLst>
                  <a:gd name="connsiteX0" fmla="*/ 1722489 w 3487579"/>
                  <a:gd name="connsiteY0" fmla="*/ 1 h 4713773"/>
                  <a:gd name="connsiteX1" fmla="*/ 14 w 3487579"/>
                  <a:gd name="connsiteY1" fmla="*/ 2920410 h 4713773"/>
                  <a:gd name="connsiteX2" fmla="*/ 1694135 w 3487579"/>
                  <a:gd name="connsiteY2" fmla="*/ 4713769 h 4713773"/>
                  <a:gd name="connsiteX3" fmla="*/ 3487493 w 3487579"/>
                  <a:gd name="connsiteY3" fmla="*/ 2934587 h 4713773"/>
                  <a:gd name="connsiteX4" fmla="*/ 1722489 w 3487579"/>
                  <a:gd name="connsiteY4" fmla="*/ 1 h 4713773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2489 w 3487513"/>
                  <a:gd name="connsiteY0" fmla="*/ 1 h 4720861"/>
                  <a:gd name="connsiteX1" fmla="*/ 14 w 3487513"/>
                  <a:gd name="connsiteY1" fmla="*/ 2927498 h 4720861"/>
                  <a:gd name="connsiteX2" fmla="*/ 1694135 w 3487513"/>
                  <a:gd name="connsiteY2" fmla="*/ 4720857 h 4720861"/>
                  <a:gd name="connsiteX3" fmla="*/ 3487493 w 3487513"/>
                  <a:gd name="connsiteY3" fmla="*/ 2941675 h 4720861"/>
                  <a:gd name="connsiteX4" fmla="*/ 1722489 w 3487513"/>
                  <a:gd name="connsiteY4" fmla="*/ 1 h 4720861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9393"/>
                  <a:gd name="connsiteY0" fmla="*/ 2 h 4720868"/>
                  <a:gd name="connsiteX1" fmla="*/ 592 w 3489393"/>
                  <a:gd name="connsiteY1" fmla="*/ 2927499 h 4720868"/>
                  <a:gd name="connsiteX2" fmla="*/ 1694713 w 3489393"/>
                  <a:gd name="connsiteY2" fmla="*/ 4720858 h 4720868"/>
                  <a:gd name="connsiteX3" fmla="*/ 3488071 w 3489393"/>
                  <a:gd name="connsiteY3" fmla="*/ 2941676 h 4720868"/>
                  <a:gd name="connsiteX4" fmla="*/ 1723067 w 3489393"/>
                  <a:gd name="connsiteY4" fmla="*/ 2 h 4720868"/>
                  <a:gd name="connsiteX0" fmla="*/ 1723067 w 3488483"/>
                  <a:gd name="connsiteY0" fmla="*/ 2 h 4720872"/>
                  <a:gd name="connsiteX1" fmla="*/ 592 w 3488483"/>
                  <a:gd name="connsiteY1" fmla="*/ 2927499 h 4720872"/>
                  <a:gd name="connsiteX2" fmla="*/ 1694713 w 3488483"/>
                  <a:gd name="connsiteY2" fmla="*/ 4720858 h 4720872"/>
                  <a:gd name="connsiteX3" fmla="*/ 3488071 w 3488483"/>
                  <a:gd name="connsiteY3" fmla="*/ 2941676 h 4720872"/>
                  <a:gd name="connsiteX4" fmla="*/ 1723067 w 3488483"/>
                  <a:gd name="connsiteY4" fmla="*/ 2 h 4720872"/>
                  <a:gd name="connsiteX0" fmla="*/ 1723104 w 3488545"/>
                  <a:gd name="connsiteY0" fmla="*/ 45 h 4720915"/>
                  <a:gd name="connsiteX1" fmla="*/ 629 w 3488545"/>
                  <a:gd name="connsiteY1" fmla="*/ 2927542 h 4720915"/>
                  <a:gd name="connsiteX2" fmla="*/ 1694750 w 3488545"/>
                  <a:gd name="connsiteY2" fmla="*/ 4720901 h 4720915"/>
                  <a:gd name="connsiteX3" fmla="*/ 3488108 w 3488545"/>
                  <a:gd name="connsiteY3" fmla="*/ 2941719 h 4720915"/>
                  <a:gd name="connsiteX4" fmla="*/ 1723104 w 3488545"/>
                  <a:gd name="connsiteY4" fmla="*/ 45 h 472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8545" h="4720915">
                    <a:moveTo>
                      <a:pt x="1723104" y="45"/>
                    </a:moveTo>
                    <a:cubicBezTo>
                      <a:pt x="1070974" y="-9406"/>
                      <a:pt x="-30087" y="1467338"/>
                      <a:pt x="629" y="2927542"/>
                    </a:cubicBezTo>
                    <a:cubicBezTo>
                      <a:pt x="31345" y="4387746"/>
                      <a:pt x="1113503" y="4718538"/>
                      <a:pt x="1694750" y="4720901"/>
                    </a:cubicBezTo>
                    <a:cubicBezTo>
                      <a:pt x="2275997" y="4723264"/>
                      <a:pt x="3462117" y="4430277"/>
                      <a:pt x="3488108" y="2941719"/>
                    </a:cubicBezTo>
                    <a:cubicBezTo>
                      <a:pt x="3514099" y="1453161"/>
                      <a:pt x="2375234" y="9496"/>
                      <a:pt x="1723104" y="45"/>
                    </a:cubicBezTo>
                    <a:close/>
                  </a:path>
                </a:pathLst>
              </a:custGeom>
              <a:blipFill dpi="0"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31" name="Freeform 130"/>
              <p:cNvSpPr>
                <a:spLocks noChangeAspect="1"/>
              </p:cNvSpPr>
              <p:nvPr/>
            </p:nvSpPr>
            <p:spPr>
              <a:xfrm>
                <a:off x="1066800" y="1662243"/>
                <a:ext cx="448826" cy="1027924"/>
              </a:xfrm>
              <a:custGeom>
                <a:avLst/>
                <a:gdLst>
                  <a:gd name="connsiteX0" fmla="*/ 64418 w 448826"/>
                  <a:gd name="connsiteY0" fmla="*/ 0 h 1027924"/>
                  <a:gd name="connsiteX1" fmla="*/ 448731 w 448826"/>
                  <a:gd name="connsiteY1" fmla="*/ 640521 h 1027924"/>
                  <a:gd name="connsiteX2" fmla="*/ 58245 w 448826"/>
                  <a:gd name="connsiteY2" fmla="*/ 1027921 h 1027924"/>
                  <a:gd name="connsiteX3" fmla="*/ 6332 w 448826"/>
                  <a:gd name="connsiteY3" fmla="*/ 1024035 h 1027924"/>
                  <a:gd name="connsiteX4" fmla="*/ 0 w 448826"/>
                  <a:gd name="connsiteY4" fmla="*/ 1022660 h 1027924"/>
                  <a:gd name="connsiteX5" fmla="*/ 5180 w 448826"/>
                  <a:gd name="connsiteY5" fmla="*/ 1023048 h 1027924"/>
                  <a:gd name="connsiteX6" fmla="*/ 392424 w 448826"/>
                  <a:gd name="connsiteY6" fmla="*/ 638866 h 1027924"/>
                  <a:gd name="connsiteX7" fmla="*/ 68339 w 448826"/>
                  <a:gd name="connsiteY7" fmla="*/ 18360 h 1027924"/>
                  <a:gd name="connsiteX8" fmla="*/ 29605 w 448826"/>
                  <a:gd name="connsiteY8" fmla="*/ 8380 h 1027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826" h="1027924">
                    <a:moveTo>
                      <a:pt x="64418" y="0"/>
                    </a:moveTo>
                    <a:cubicBezTo>
                      <a:pt x="206413" y="2058"/>
                      <a:pt x="454390" y="316402"/>
                      <a:pt x="448731" y="640521"/>
                    </a:cubicBezTo>
                    <a:cubicBezTo>
                      <a:pt x="443072" y="964641"/>
                      <a:pt x="184806" y="1028436"/>
                      <a:pt x="58245" y="1027921"/>
                    </a:cubicBezTo>
                    <a:cubicBezTo>
                      <a:pt x="42424" y="1027857"/>
                      <a:pt x="24900" y="1026675"/>
                      <a:pt x="6332" y="1024035"/>
                    </a:cubicBezTo>
                    <a:lnTo>
                      <a:pt x="0" y="1022660"/>
                    </a:lnTo>
                    <a:lnTo>
                      <a:pt x="5180" y="1023048"/>
                    </a:lnTo>
                    <a:cubicBezTo>
                      <a:pt x="130690" y="1023558"/>
                      <a:pt x="386812" y="960293"/>
                      <a:pt x="392424" y="638866"/>
                    </a:cubicBezTo>
                    <a:cubicBezTo>
                      <a:pt x="397335" y="357617"/>
                      <a:pt x="209668" y="83789"/>
                      <a:pt x="68339" y="18360"/>
                    </a:cubicBezTo>
                    <a:lnTo>
                      <a:pt x="29605" y="838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2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32" name="Oval 131"/>
              <p:cNvSpPr/>
              <p:nvPr/>
            </p:nvSpPr>
            <p:spPr>
              <a:xfrm rot="1382746">
                <a:off x="842815" y="1759422"/>
                <a:ext cx="347146" cy="537215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33" name="Oval 132"/>
              <p:cNvSpPr/>
              <p:nvPr/>
            </p:nvSpPr>
            <p:spPr>
              <a:xfrm rot="1382746">
                <a:off x="874273" y="1813651"/>
                <a:ext cx="193205" cy="353383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34" name="Oval 133"/>
              <p:cNvSpPr/>
              <p:nvPr/>
            </p:nvSpPr>
            <p:spPr>
              <a:xfrm rot="1382746">
                <a:off x="908422" y="1852082"/>
                <a:ext cx="60725" cy="17088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5328970" y="304373"/>
              <a:ext cx="394024" cy="533218"/>
              <a:chOff x="762000" y="1662233"/>
              <a:chExt cx="759597" cy="1027934"/>
            </a:xfrm>
          </p:grpSpPr>
          <p:sp>
            <p:nvSpPr>
              <p:cNvPr id="125" name="Freeform 124"/>
              <p:cNvSpPr>
                <a:spLocks noChangeAspect="1"/>
              </p:cNvSpPr>
              <p:nvPr/>
            </p:nvSpPr>
            <p:spPr>
              <a:xfrm>
                <a:off x="762000" y="1662233"/>
                <a:ext cx="759597" cy="1027934"/>
              </a:xfrm>
              <a:custGeom>
                <a:avLst/>
                <a:gdLst>
                  <a:gd name="connsiteX0" fmla="*/ 1722489 w 3487579"/>
                  <a:gd name="connsiteY0" fmla="*/ 1 h 4713773"/>
                  <a:gd name="connsiteX1" fmla="*/ 14 w 3487579"/>
                  <a:gd name="connsiteY1" fmla="*/ 2920410 h 4713773"/>
                  <a:gd name="connsiteX2" fmla="*/ 1694135 w 3487579"/>
                  <a:gd name="connsiteY2" fmla="*/ 4713769 h 4713773"/>
                  <a:gd name="connsiteX3" fmla="*/ 3487493 w 3487579"/>
                  <a:gd name="connsiteY3" fmla="*/ 2934587 h 4713773"/>
                  <a:gd name="connsiteX4" fmla="*/ 1722489 w 3487579"/>
                  <a:gd name="connsiteY4" fmla="*/ 1 h 4713773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2489 w 3487513"/>
                  <a:gd name="connsiteY0" fmla="*/ 1 h 4720861"/>
                  <a:gd name="connsiteX1" fmla="*/ 14 w 3487513"/>
                  <a:gd name="connsiteY1" fmla="*/ 2927498 h 4720861"/>
                  <a:gd name="connsiteX2" fmla="*/ 1694135 w 3487513"/>
                  <a:gd name="connsiteY2" fmla="*/ 4720857 h 4720861"/>
                  <a:gd name="connsiteX3" fmla="*/ 3487493 w 3487513"/>
                  <a:gd name="connsiteY3" fmla="*/ 2941675 h 4720861"/>
                  <a:gd name="connsiteX4" fmla="*/ 1722489 w 3487513"/>
                  <a:gd name="connsiteY4" fmla="*/ 1 h 4720861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9393"/>
                  <a:gd name="connsiteY0" fmla="*/ 2 h 4720868"/>
                  <a:gd name="connsiteX1" fmla="*/ 592 w 3489393"/>
                  <a:gd name="connsiteY1" fmla="*/ 2927499 h 4720868"/>
                  <a:gd name="connsiteX2" fmla="*/ 1694713 w 3489393"/>
                  <a:gd name="connsiteY2" fmla="*/ 4720858 h 4720868"/>
                  <a:gd name="connsiteX3" fmla="*/ 3488071 w 3489393"/>
                  <a:gd name="connsiteY3" fmla="*/ 2941676 h 4720868"/>
                  <a:gd name="connsiteX4" fmla="*/ 1723067 w 3489393"/>
                  <a:gd name="connsiteY4" fmla="*/ 2 h 4720868"/>
                  <a:gd name="connsiteX0" fmla="*/ 1723067 w 3488483"/>
                  <a:gd name="connsiteY0" fmla="*/ 2 h 4720872"/>
                  <a:gd name="connsiteX1" fmla="*/ 592 w 3488483"/>
                  <a:gd name="connsiteY1" fmla="*/ 2927499 h 4720872"/>
                  <a:gd name="connsiteX2" fmla="*/ 1694713 w 3488483"/>
                  <a:gd name="connsiteY2" fmla="*/ 4720858 h 4720872"/>
                  <a:gd name="connsiteX3" fmla="*/ 3488071 w 3488483"/>
                  <a:gd name="connsiteY3" fmla="*/ 2941676 h 4720872"/>
                  <a:gd name="connsiteX4" fmla="*/ 1723067 w 3488483"/>
                  <a:gd name="connsiteY4" fmla="*/ 2 h 4720872"/>
                  <a:gd name="connsiteX0" fmla="*/ 1723104 w 3488545"/>
                  <a:gd name="connsiteY0" fmla="*/ 45 h 4720915"/>
                  <a:gd name="connsiteX1" fmla="*/ 629 w 3488545"/>
                  <a:gd name="connsiteY1" fmla="*/ 2927542 h 4720915"/>
                  <a:gd name="connsiteX2" fmla="*/ 1694750 w 3488545"/>
                  <a:gd name="connsiteY2" fmla="*/ 4720901 h 4720915"/>
                  <a:gd name="connsiteX3" fmla="*/ 3488108 w 3488545"/>
                  <a:gd name="connsiteY3" fmla="*/ 2941719 h 4720915"/>
                  <a:gd name="connsiteX4" fmla="*/ 1723104 w 3488545"/>
                  <a:gd name="connsiteY4" fmla="*/ 45 h 472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8545" h="4720915">
                    <a:moveTo>
                      <a:pt x="1723104" y="45"/>
                    </a:moveTo>
                    <a:cubicBezTo>
                      <a:pt x="1070974" y="-9406"/>
                      <a:pt x="-30087" y="1467338"/>
                      <a:pt x="629" y="2927542"/>
                    </a:cubicBezTo>
                    <a:cubicBezTo>
                      <a:pt x="31345" y="4387746"/>
                      <a:pt x="1113503" y="4718538"/>
                      <a:pt x="1694750" y="4720901"/>
                    </a:cubicBezTo>
                    <a:cubicBezTo>
                      <a:pt x="2275997" y="4723264"/>
                      <a:pt x="3462117" y="4430277"/>
                      <a:pt x="3488108" y="2941719"/>
                    </a:cubicBezTo>
                    <a:cubicBezTo>
                      <a:pt x="3514099" y="1453161"/>
                      <a:pt x="2375234" y="9496"/>
                      <a:pt x="1723104" y="45"/>
                    </a:cubicBezTo>
                    <a:close/>
                  </a:path>
                </a:pathLst>
              </a:cu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26" name="Freeform 125"/>
              <p:cNvSpPr>
                <a:spLocks noChangeAspect="1"/>
              </p:cNvSpPr>
              <p:nvPr/>
            </p:nvSpPr>
            <p:spPr>
              <a:xfrm>
                <a:off x="1066800" y="1662243"/>
                <a:ext cx="448826" cy="1027924"/>
              </a:xfrm>
              <a:custGeom>
                <a:avLst/>
                <a:gdLst>
                  <a:gd name="connsiteX0" fmla="*/ 64418 w 448826"/>
                  <a:gd name="connsiteY0" fmla="*/ 0 h 1027924"/>
                  <a:gd name="connsiteX1" fmla="*/ 448731 w 448826"/>
                  <a:gd name="connsiteY1" fmla="*/ 640521 h 1027924"/>
                  <a:gd name="connsiteX2" fmla="*/ 58245 w 448826"/>
                  <a:gd name="connsiteY2" fmla="*/ 1027921 h 1027924"/>
                  <a:gd name="connsiteX3" fmla="*/ 6332 w 448826"/>
                  <a:gd name="connsiteY3" fmla="*/ 1024035 h 1027924"/>
                  <a:gd name="connsiteX4" fmla="*/ 0 w 448826"/>
                  <a:gd name="connsiteY4" fmla="*/ 1022660 h 1027924"/>
                  <a:gd name="connsiteX5" fmla="*/ 5180 w 448826"/>
                  <a:gd name="connsiteY5" fmla="*/ 1023048 h 1027924"/>
                  <a:gd name="connsiteX6" fmla="*/ 392424 w 448826"/>
                  <a:gd name="connsiteY6" fmla="*/ 638866 h 1027924"/>
                  <a:gd name="connsiteX7" fmla="*/ 68339 w 448826"/>
                  <a:gd name="connsiteY7" fmla="*/ 18360 h 1027924"/>
                  <a:gd name="connsiteX8" fmla="*/ 29605 w 448826"/>
                  <a:gd name="connsiteY8" fmla="*/ 8380 h 1027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826" h="1027924">
                    <a:moveTo>
                      <a:pt x="64418" y="0"/>
                    </a:moveTo>
                    <a:cubicBezTo>
                      <a:pt x="206413" y="2058"/>
                      <a:pt x="454390" y="316402"/>
                      <a:pt x="448731" y="640521"/>
                    </a:cubicBezTo>
                    <a:cubicBezTo>
                      <a:pt x="443072" y="964641"/>
                      <a:pt x="184806" y="1028436"/>
                      <a:pt x="58245" y="1027921"/>
                    </a:cubicBezTo>
                    <a:cubicBezTo>
                      <a:pt x="42424" y="1027857"/>
                      <a:pt x="24900" y="1026675"/>
                      <a:pt x="6332" y="1024035"/>
                    </a:cubicBezTo>
                    <a:lnTo>
                      <a:pt x="0" y="1022660"/>
                    </a:lnTo>
                    <a:lnTo>
                      <a:pt x="5180" y="1023048"/>
                    </a:lnTo>
                    <a:cubicBezTo>
                      <a:pt x="130690" y="1023558"/>
                      <a:pt x="386812" y="960293"/>
                      <a:pt x="392424" y="638866"/>
                    </a:cubicBezTo>
                    <a:cubicBezTo>
                      <a:pt x="397335" y="357617"/>
                      <a:pt x="209668" y="83789"/>
                      <a:pt x="68339" y="18360"/>
                    </a:cubicBezTo>
                    <a:lnTo>
                      <a:pt x="29605" y="838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2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27" name="Oval 126"/>
              <p:cNvSpPr/>
              <p:nvPr/>
            </p:nvSpPr>
            <p:spPr>
              <a:xfrm rot="1382746">
                <a:off x="842815" y="1759422"/>
                <a:ext cx="347146" cy="537215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28" name="Oval 127"/>
              <p:cNvSpPr/>
              <p:nvPr/>
            </p:nvSpPr>
            <p:spPr>
              <a:xfrm rot="1382746">
                <a:off x="874273" y="1813651"/>
                <a:ext cx="193205" cy="353383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29" name="Oval 128"/>
              <p:cNvSpPr/>
              <p:nvPr/>
            </p:nvSpPr>
            <p:spPr>
              <a:xfrm rot="1382746">
                <a:off x="908422" y="1852082"/>
                <a:ext cx="60725" cy="17088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4832923" y="304368"/>
              <a:ext cx="394024" cy="533218"/>
              <a:chOff x="762000" y="1662233"/>
              <a:chExt cx="759597" cy="1027934"/>
            </a:xfrm>
          </p:grpSpPr>
          <p:sp>
            <p:nvSpPr>
              <p:cNvPr id="120" name="Freeform 119"/>
              <p:cNvSpPr>
                <a:spLocks noChangeAspect="1"/>
              </p:cNvSpPr>
              <p:nvPr/>
            </p:nvSpPr>
            <p:spPr>
              <a:xfrm>
                <a:off x="762000" y="1662233"/>
                <a:ext cx="759597" cy="1027934"/>
              </a:xfrm>
              <a:custGeom>
                <a:avLst/>
                <a:gdLst>
                  <a:gd name="connsiteX0" fmla="*/ 1722489 w 3487579"/>
                  <a:gd name="connsiteY0" fmla="*/ 1 h 4713773"/>
                  <a:gd name="connsiteX1" fmla="*/ 14 w 3487579"/>
                  <a:gd name="connsiteY1" fmla="*/ 2920410 h 4713773"/>
                  <a:gd name="connsiteX2" fmla="*/ 1694135 w 3487579"/>
                  <a:gd name="connsiteY2" fmla="*/ 4713769 h 4713773"/>
                  <a:gd name="connsiteX3" fmla="*/ 3487493 w 3487579"/>
                  <a:gd name="connsiteY3" fmla="*/ 2934587 h 4713773"/>
                  <a:gd name="connsiteX4" fmla="*/ 1722489 w 3487579"/>
                  <a:gd name="connsiteY4" fmla="*/ 1 h 4713773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2489 w 3487513"/>
                  <a:gd name="connsiteY0" fmla="*/ 1 h 4720861"/>
                  <a:gd name="connsiteX1" fmla="*/ 14 w 3487513"/>
                  <a:gd name="connsiteY1" fmla="*/ 2927498 h 4720861"/>
                  <a:gd name="connsiteX2" fmla="*/ 1694135 w 3487513"/>
                  <a:gd name="connsiteY2" fmla="*/ 4720857 h 4720861"/>
                  <a:gd name="connsiteX3" fmla="*/ 3487493 w 3487513"/>
                  <a:gd name="connsiteY3" fmla="*/ 2941675 h 4720861"/>
                  <a:gd name="connsiteX4" fmla="*/ 1722489 w 3487513"/>
                  <a:gd name="connsiteY4" fmla="*/ 1 h 4720861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9393"/>
                  <a:gd name="connsiteY0" fmla="*/ 2 h 4720868"/>
                  <a:gd name="connsiteX1" fmla="*/ 592 w 3489393"/>
                  <a:gd name="connsiteY1" fmla="*/ 2927499 h 4720868"/>
                  <a:gd name="connsiteX2" fmla="*/ 1694713 w 3489393"/>
                  <a:gd name="connsiteY2" fmla="*/ 4720858 h 4720868"/>
                  <a:gd name="connsiteX3" fmla="*/ 3488071 w 3489393"/>
                  <a:gd name="connsiteY3" fmla="*/ 2941676 h 4720868"/>
                  <a:gd name="connsiteX4" fmla="*/ 1723067 w 3489393"/>
                  <a:gd name="connsiteY4" fmla="*/ 2 h 4720868"/>
                  <a:gd name="connsiteX0" fmla="*/ 1723067 w 3488483"/>
                  <a:gd name="connsiteY0" fmla="*/ 2 h 4720872"/>
                  <a:gd name="connsiteX1" fmla="*/ 592 w 3488483"/>
                  <a:gd name="connsiteY1" fmla="*/ 2927499 h 4720872"/>
                  <a:gd name="connsiteX2" fmla="*/ 1694713 w 3488483"/>
                  <a:gd name="connsiteY2" fmla="*/ 4720858 h 4720872"/>
                  <a:gd name="connsiteX3" fmla="*/ 3488071 w 3488483"/>
                  <a:gd name="connsiteY3" fmla="*/ 2941676 h 4720872"/>
                  <a:gd name="connsiteX4" fmla="*/ 1723067 w 3488483"/>
                  <a:gd name="connsiteY4" fmla="*/ 2 h 4720872"/>
                  <a:gd name="connsiteX0" fmla="*/ 1723104 w 3488545"/>
                  <a:gd name="connsiteY0" fmla="*/ 45 h 4720915"/>
                  <a:gd name="connsiteX1" fmla="*/ 629 w 3488545"/>
                  <a:gd name="connsiteY1" fmla="*/ 2927542 h 4720915"/>
                  <a:gd name="connsiteX2" fmla="*/ 1694750 w 3488545"/>
                  <a:gd name="connsiteY2" fmla="*/ 4720901 h 4720915"/>
                  <a:gd name="connsiteX3" fmla="*/ 3488108 w 3488545"/>
                  <a:gd name="connsiteY3" fmla="*/ 2941719 h 4720915"/>
                  <a:gd name="connsiteX4" fmla="*/ 1723104 w 3488545"/>
                  <a:gd name="connsiteY4" fmla="*/ 45 h 472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8545" h="4720915">
                    <a:moveTo>
                      <a:pt x="1723104" y="45"/>
                    </a:moveTo>
                    <a:cubicBezTo>
                      <a:pt x="1070974" y="-9406"/>
                      <a:pt x="-30087" y="1467338"/>
                      <a:pt x="629" y="2927542"/>
                    </a:cubicBezTo>
                    <a:cubicBezTo>
                      <a:pt x="31345" y="4387746"/>
                      <a:pt x="1113503" y="4718538"/>
                      <a:pt x="1694750" y="4720901"/>
                    </a:cubicBezTo>
                    <a:cubicBezTo>
                      <a:pt x="2275997" y="4723264"/>
                      <a:pt x="3462117" y="4430277"/>
                      <a:pt x="3488108" y="2941719"/>
                    </a:cubicBezTo>
                    <a:cubicBezTo>
                      <a:pt x="3514099" y="1453161"/>
                      <a:pt x="2375234" y="9496"/>
                      <a:pt x="1723104" y="45"/>
                    </a:cubicBezTo>
                    <a:close/>
                  </a:path>
                </a:pathLst>
              </a:custGeom>
              <a:blipFill dpi="0" rotWithShape="1">
                <a:blip r:embed="rId10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21" name="Freeform 120"/>
              <p:cNvSpPr>
                <a:spLocks noChangeAspect="1"/>
              </p:cNvSpPr>
              <p:nvPr/>
            </p:nvSpPr>
            <p:spPr>
              <a:xfrm>
                <a:off x="1066800" y="1662243"/>
                <a:ext cx="448826" cy="1027924"/>
              </a:xfrm>
              <a:custGeom>
                <a:avLst/>
                <a:gdLst>
                  <a:gd name="connsiteX0" fmla="*/ 64418 w 448826"/>
                  <a:gd name="connsiteY0" fmla="*/ 0 h 1027924"/>
                  <a:gd name="connsiteX1" fmla="*/ 448731 w 448826"/>
                  <a:gd name="connsiteY1" fmla="*/ 640521 h 1027924"/>
                  <a:gd name="connsiteX2" fmla="*/ 58245 w 448826"/>
                  <a:gd name="connsiteY2" fmla="*/ 1027921 h 1027924"/>
                  <a:gd name="connsiteX3" fmla="*/ 6332 w 448826"/>
                  <a:gd name="connsiteY3" fmla="*/ 1024035 h 1027924"/>
                  <a:gd name="connsiteX4" fmla="*/ 0 w 448826"/>
                  <a:gd name="connsiteY4" fmla="*/ 1022660 h 1027924"/>
                  <a:gd name="connsiteX5" fmla="*/ 5180 w 448826"/>
                  <a:gd name="connsiteY5" fmla="*/ 1023048 h 1027924"/>
                  <a:gd name="connsiteX6" fmla="*/ 392424 w 448826"/>
                  <a:gd name="connsiteY6" fmla="*/ 638866 h 1027924"/>
                  <a:gd name="connsiteX7" fmla="*/ 68339 w 448826"/>
                  <a:gd name="connsiteY7" fmla="*/ 18360 h 1027924"/>
                  <a:gd name="connsiteX8" fmla="*/ 29605 w 448826"/>
                  <a:gd name="connsiteY8" fmla="*/ 8380 h 1027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826" h="1027924">
                    <a:moveTo>
                      <a:pt x="64418" y="0"/>
                    </a:moveTo>
                    <a:cubicBezTo>
                      <a:pt x="206413" y="2058"/>
                      <a:pt x="454390" y="316402"/>
                      <a:pt x="448731" y="640521"/>
                    </a:cubicBezTo>
                    <a:cubicBezTo>
                      <a:pt x="443072" y="964641"/>
                      <a:pt x="184806" y="1028436"/>
                      <a:pt x="58245" y="1027921"/>
                    </a:cubicBezTo>
                    <a:cubicBezTo>
                      <a:pt x="42424" y="1027857"/>
                      <a:pt x="24900" y="1026675"/>
                      <a:pt x="6332" y="1024035"/>
                    </a:cubicBezTo>
                    <a:lnTo>
                      <a:pt x="0" y="1022660"/>
                    </a:lnTo>
                    <a:lnTo>
                      <a:pt x="5180" y="1023048"/>
                    </a:lnTo>
                    <a:cubicBezTo>
                      <a:pt x="130690" y="1023558"/>
                      <a:pt x="386812" y="960293"/>
                      <a:pt x="392424" y="638866"/>
                    </a:cubicBezTo>
                    <a:cubicBezTo>
                      <a:pt x="397335" y="357617"/>
                      <a:pt x="209668" y="83789"/>
                      <a:pt x="68339" y="18360"/>
                    </a:cubicBezTo>
                    <a:lnTo>
                      <a:pt x="29605" y="838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2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22" name="Oval 121"/>
              <p:cNvSpPr/>
              <p:nvPr/>
            </p:nvSpPr>
            <p:spPr>
              <a:xfrm rot="1382746">
                <a:off x="842815" y="1759422"/>
                <a:ext cx="347146" cy="537215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23" name="Oval 122"/>
              <p:cNvSpPr/>
              <p:nvPr/>
            </p:nvSpPr>
            <p:spPr>
              <a:xfrm rot="1382746">
                <a:off x="874273" y="1813651"/>
                <a:ext cx="193205" cy="353383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24" name="Oval 123"/>
              <p:cNvSpPr/>
              <p:nvPr/>
            </p:nvSpPr>
            <p:spPr>
              <a:xfrm rot="1382746">
                <a:off x="908422" y="1852082"/>
                <a:ext cx="60725" cy="17088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4366483" y="321724"/>
              <a:ext cx="394024" cy="533218"/>
              <a:chOff x="762000" y="1662233"/>
              <a:chExt cx="759597" cy="1027934"/>
            </a:xfrm>
          </p:grpSpPr>
          <p:sp>
            <p:nvSpPr>
              <p:cNvPr id="115" name="Freeform 114"/>
              <p:cNvSpPr>
                <a:spLocks noChangeAspect="1"/>
              </p:cNvSpPr>
              <p:nvPr/>
            </p:nvSpPr>
            <p:spPr>
              <a:xfrm>
                <a:off x="762000" y="1662233"/>
                <a:ext cx="759597" cy="1027934"/>
              </a:xfrm>
              <a:custGeom>
                <a:avLst/>
                <a:gdLst>
                  <a:gd name="connsiteX0" fmla="*/ 1722489 w 3487579"/>
                  <a:gd name="connsiteY0" fmla="*/ 1 h 4713773"/>
                  <a:gd name="connsiteX1" fmla="*/ 14 w 3487579"/>
                  <a:gd name="connsiteY1" fmla="*/ 2920410 h 4713773"/>
                  <a:gd name="connsiteX2" fmla="*/ 1694135 w 3487579"/>
                  <a:gd name="connsiteY2" fmla="*/ 4713769 h 4713773"/>
                  <a:gd name="connsiteX3" fmla="*/ 3487493 w 3487579"/>
                  <a:gd name="connsiteY3" fmla="*/ 2934587 h 4713773"/>
                  <a:gd name="connsiteX4" fmla="*/ 1722489 w 3487579"/>
                  <a:gd name="connsiteY4" fmla="*/ 1 h 4713773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2489 w 3487513"/>
                  <a:gd name="connsiteY0" fmla="*/ 1 h 4720861"/>
                  <a:gd name="connsiteX1" fmla="*/ 14 w 3487513"/>
                  <a:gd name="connsiteY1" fmla="*/ 2927498 h 4720861"/>
                  <a:gd name="connsiteX2" fmla="*/ 1694135 w 3487513"/>
                  <a:gd name="connsiteY2" fmla="*/ 4720857 h 4720861"/>
                  <a:gd name="connsiteX3" fmla="*/ 3487493 w 3487513"/>
                  <a:gd name="connsiteY3" fmla="*/ 2941675 h 4720861"/>
                  <a:gd name="connsiteX4" fmla="*/ 1722489 w 3487513"/>
                  <a:gd name="connsiteY4" fmla="*/ 1 h 4720861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9393"/>
                  <a:gd name="connsiteY0" fmla="*/ 2 h 4720868"/>
                  <a:gd name="connsiteX1" fmla="*/ 592 w 3489393"/>
                  <a:gd name="connsiteY1" fmla="*/ 2927499 h 4720868"/>
                  <a:gd name="connsiteX2" fmla="*/ 1694713 w 3489393"/>
                  <a:gd name="connsiteY2" fmla="*/ 4720858 h 4720868"/>
                  <a:gd name="connsiteX3" fmla="*/ 3488071 w 3489393"/>
                  <a:gd name="connsiteY3" fmla="*/ 2941676 h 4720868"/>
                  <a:gd name="connsiteX4" fmla="*/ 1723067 w 3489393"/>
                  <a:gd name="connsiteY4" fmla="*/ 2 h 4720868"/>
                  <a:gd name="connsiteX0" fmla="*/ 1723067 w 3488483"/>
                  <a:gd name="connsiteY0" fmla="*/ 2 h 4720872"/>
                  <a:gd name="connsiteX1" fmla="*/ 592 w 3488483"/>
                  <a:gd name="connsiteY1" fmla="*/ 2927499 h 4720872"/>
                  <a:gd name="connsiteX2" fmla="*/ 1694713 w 3488483"/>
                  <a:gd name="connsiteY2" fmla="*/ 4720858 h 4720872"/>
                  <a:gd name="connsiteX3" fmla="*/ 3488071 w 3488483"/>
                  <a:gd name="connsiteY3" fmla="*/ 2941676 h 4720872"/>
                  <a:gd name="connsiteX4" fmla="*/ 1723067 w 3488483"/>
                  <a:gd name="connsiteY4" fmla="*/ 2 h 4720872"/>
                  <a:gd name="connsiteX0" fmla="*/ 1723104 w 3488545"/>
                  <a:gd name="connsiteY0" fmla="*/ 45 h 4720915"/>
                  <a:gd name="connsiteX1" fmla="*/ 629 w 3488545"/>
                  <a:gd name="connsiteY1" fmla="*/ 2927542 h 4720915"/>
                  <a:gd name="connsiteX2" fmla="*/ 1694750 w 3488545"/>
                  <a:gd name="connsiteY2" fmla="*/ 4720901 h 4720915"/>
                  <a:gd name="connsiteX3" fmla="*/ 3488108 w 3488545"/>
                  <a:gd name="connsiteY3" fmla="*/ 2941719 h 4720915"/>
                  <a:gd name="connsiteX4" fmla="*/ 1723104 w 3488545"/>
                  <a:gd name="connsiteY4" fmla="*/ 45 h 472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8545" h="4720915">
                    <a:moveTo>
                      <a:pt x="1723104" y="45"/>
                    </a:moveTo>
                    <a:cubicBezTo>
                      <a:pt x="1070974" y="-9406"/>
                      <a:pt x="-30087" y="1467338"/>
                      <a:pt x="629" y="2927542"/>
                    </a:cubicBezTo>
                    <a:cubicBezTo>
                      <a:pt x="31345" y="4387746"/>
                      <a:pt x="1113503" y="4718538"/>
                      <a:pt x="1694750" y="4720901"/>
                    </a:cubicBezTo>
                    <a:cubicBezTo>
                      <a:pt x="2275997" y="4723264"/>
                      <a:pt x="3462117" y="4430277"/>
                      <a:pt x="3488108" y="2941719"/>
                    </a:cubicBezTo>
                    <a:cubicBezTo>
                      <a:pt x="3514099" y="1453161"/>
                      <a:pt x="2375234" y="9496"/>
                      <a:pt x="1723104" y="45"/>
                    </a:cubicBezTo>
                    <a:close/>
                  </a:path>
                </a:pathLst>
              </a:custGeom>
              <a:blipFill dpi="0"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saturation sat="33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16" name="Freeform 115"/>
              <p:cNvSpPr>
                <a:spLocks noChangeAspect="1"/>
              </p:cNvSpPr>
              <p:nvPr/>
            </p:nvSpPr>
            <p:spPr>
              <a:xfrm>
                <a:off x="1066800" y="1662243"/>
                <a:ext cx="448826" cy="1027924"/>
              </a:xfrm>
              <a:custGeom>
                <a:avLst/>
                <a:gdLst>
                  <a:gd name="connsiteX0" fmla="*/ 64418 w 448826"/>
                  <a:gd name="connsiteY0" fmla="*/ 0 h 1027924"/>
                  <a:gd name="connsiteX1" fmla="*/ 448731 w 448826"/>
                  <a:gd name="connsiteY1" fmla="*/ 640521 h 1027924"/>
                  <a:gd name="connsiteX2" fmla="*/ 58245 w 448826"/>
                  <a:gd name="connsiteY2" fmla="*/ 1027921 h 1027924"/>
                  <a:gd name="connsiteX3" fmla="*/ 6332 w 448826"/>
                  <a:gd name="connsiteY3" fmla="*/ 1024035 h 1027924"/>
                  <a:gd name="connsiteX4" fmla="*/ 0 w 448826"/>
                  <a:gd name="connsiteY4" fmla="*/ 1022660 h 1027924"/>
                  <a:gd name="connsiteX5" fmla="*/ 5180 w 448826"/>
                  <a:gd name="connsiteY5" fmla="*/ 1023048 h 1027924"/>
                  <a:gd name="connsiteX6" fmla="*/ 392424 w 448826"/>
                  <a:gd name="connsiteY6" fmla="*/ 638866 h 1027924"/>
                  <a:gd name="connsiteX7" fmla="*/ 68339 w 448826"/>
                  <a:gd name="connsiteY7" fmla="*/ 18360 h 1027924"/>
                  <a:gd name="connsiteX8" fmla="*/ 29605 w 448826"/>
                  <a:gd name="connsiteY8" fmla="*/ 8380 h 1027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826" h="1027924">
                    <a:moveTo>
                      <a:pt x="64418" y="0"/>
                    </a:moveTo>
                    <a:cubicBezTo>
                      <a:pt x="206413" y="2058"/>
                      <a:pt x="454390" y="316402"/>
                      <a:pt x="448731" y="640521"/>
                    </a:cubicBezTo>
                    <a:cubicBezTo>
                      <a:pt x="443072" y="964641"/>
                      <a:pt x="184806" y="1028436"/>
                      <a:pt x="58245" y="1027921"/>
                    </a:cubicBezTo>
                    <a:cubicBezTo>
                      <a:pt x="42424" y="1027857"/>
                      <a:pt x="24900" y="1026675"/>
                      <a:pt x="6332" y="1024035"/>
                    </a:cubicBezTo>
                    <a:lnTo>
                      <a:pt x="0" y="1022660"/>
                    </a:lnTo>
                    <a:lnTo>
                      <a:pt x="5180" y="1023048"/>
                    </a:lnTo>
                    <a:cubicBezTo>
                      <a:pt x="130690" y="1023558"/>
                      <a:pt x="386812" y="960293"/>
                      <a:pt x="392424" y="638866"/>
                    </a:cubicBezTo>
                    <a:cubicBezTo>
                      <a:pt x="397335" y="357617"/>
                      <a:pt x="209668" y="83789"/>
                      <a:pt x="68339" y="18360"/>
                    </a:cubicBezTo>
                    <a:lnTo>
                      <a:pt x="29605" y="838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2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17" name="Oval 116"/>
              <p:cNvSpPr/>
              <p:nvPr/>
            </p:nvSpPr>
            <p:spPr>
              <a:xfrm rot="1382746">
                <a:off x="842815" y="1759422"/>
                <a:ext cx="347146" cy="537215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18" name="Oval 117"/>
              <p:cNvSpPr/>
              <p:nvPr/>
            </p:nvSpPr>
            <p:spPr>
              <a:xfrm rot="1382746">
                <a:off x="874273" y="1813651"/>
                <a:ext cx="193205" cy="353383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19" name="Oval 118"/>
              <p:cNvSpPr/>
              <p:nvPr/>
            </p:nvSpPr>
            <p:spPr>
              <a:xfrm rot="1382746">
                <a:off x="908422" y="1852082"/>
                <a:ext cx="60725" cy="17088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5814189" y="321322"/>
              <a:ext cx="394024" cy="533218"/>
              <a:chOff x="762000" y="1662233"/>
              <a:chExt cx="759597" cy="1027934"/>
            </a:xfrm>
          </p:grpSpPr>
          <p:sp>
            <p:nvSpPr>
              <p:cNvPr id="110" name="Freeform 109"/>
              <p:cNvSpPr>
                <a:spLocks noChangeAspect="1"/>
              </p:cNvSpPr>
              <p:nvPr/>
            </p:nvSpPr>
            <p:spPr>
              <a:xfrm>
                <a:off x="762000" y="1662233"/>
                <a:ext cx="759597" cy="1027934"/>
              </a:xfrm>
              <a:custGeom>
                <a:avLst/>
                <a:gdLst>
                  <a:gd name="connsiteX0" fmla="*/ 1722489 w 3487579"/>
                  <a:gd name="connsiteY0" fmla="*/ 1 h 4713773"/>
                  <a:gd name="connsiteX1" fmla="*/ 14 w 3487579"/>
                  <a:gd name="connsiteY1" fmla="*/ 2920410 h 4713773"/>
                  <a:gd name="connsiteX2" fmla="*/ 1694135 w 3487579"/>
                  <a:gd name="connsiteY2" fmla="*/ 4713769 h 4713773"/>
                  <a:gd name="connsiteX3" fmla="*/ 3487493 w 3487579"/>
                  <a:gd name="connsiteY3" fmla="*/ 2934587 h 4713773"/>
                  <a:gd name="connsiteX4" fmla="*/ 1722489 w 3487579"/>
                  <a:gd name="connsiteY4" fmla="*/ 1 h 4713773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2489 w 3487513"/>
                  <a:gd name="connsiteY0" fmla="*/ 1 h 4720861"/>
                  <a:gd name="connsiteX1" fmla="*/ 14 w 3487513"/>
                  <a:gd name="connsiteY1" fmla="*/ 2927498 h 4720861"/>
                  <a:gd name="connsiteX2" fmla="*/ 1694135 w 3487513"/>
                  <a:gd name="connsiteY2" fmla="*/ 4720857 h 4720861"/>
                  <a:gd name="connsiteX3" fmla="*/ 3487493 w 3487513"/>
                  <a:gd name="connsiteY3" fmla="*/ 2941675 h 4720861"/>
                  <a:gd name="connsiteX4" fmla="*/ 1722489 w 3487513"/>
                  <a:gd name="connsiteY4" fmla="*/ 1 h 4720861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9393"/>
                  <a:gd name="connsiteY0" fmla="*/ 2 h 4720868"/>
                  <a:gd name="connsiteX1" fmla="*/ 592 w 3489393"/>
                  <a:gd name="connsiteY1" fmla="*/ 2927499 h 4720868"/>
                  <a:gd name="connsiteX2" fmla="*/ 1694713 w 3489393"/>
                  <a:gd name="connsiteY2" fmla="*/ 4720858 h 4720868"/>
                  <a:gd name="connsiteX3" fmla="*/ 3488071 w 3489393"/>
                  <a:gd name="connsiteY3" fmla="*/ 2941676 h 4720868"/>
                  <a:gd name="connsiteX4" fmla="*/ 1723067 w 3489393"/>
                  <a:gd name="connsiteY4" fmla="*/ 2 h 4720868"/>
                  <a:gd name="connsiteX0" fmla="*/ 1723067 w 3488483"/>
                  <a:gd name="connsiteY0" fmla="*/ 2 h 4720872"/>
                  <a:gd name="connsiteX1" fmla="*/ 592 w 3488483"/>
                  <a:gd name="connsiteY1" fmla="*/ 2927499 h 4720872"/>
                  <a:gd name="connsiteX2" fmla="*/ 1694713 w 3488483"/>
                  <a:gd name="connsiteY2" fmla="*/ 4720858 h 4720872"/>
                  <a:gd name="connsiteX3" fmla="*/ 3488071 w 3488483"/>
                  <a:gd name="connsiteY3" fmla="*/ 2941676 h 4720872"/>
                  <a:gd name="connsiteX4" fmla="*/ 1723067 w 3488483"/>
                  <a:gd name="connsiteY4" fmla="*/ 2 h 4720872"/>
                  <a:gd name="connsiteX0" fmla="*/ 1723104 w 3488545"/>
                  <a:gd name="connsiteY0" fmla="*/ 45 h 4720915"/>
                  <a:gd name="connsiteX1" fmla="*/ 629 w 3488545"/>
                  <a:gd name="connsiteY1" fmla="*/ 2927542 h 4720915"/>
                  <a:gd name="connsiteX2" fmla="*/ 1694750 w 3488545"/>
                  <a:gd name="connsiteY2" fmla="*/ 4720901 h 4720915"/>
                  <a:gd name="connsiteX3" fmla="*/ 3488108 w 3488545"/>
                  <a:gd name="connsiteY3" fmla="*/ 2941719 h 4720915"/>
                  <a:gd name="connsiteX4" fmla="*/ 1723104 w 3488545"/>
                  <a:gd name="connsiteY4" fmla="*/ 45 h 472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8545" h="4720915">
                    <a:moveTo>
                      <a:pt x="1723104" y="45"/>
                    </a:moveTo>
                    <a:cubicBezTo>
                      <a:pt x="1070974" y="-9406"/>
                      <a:pt x="-30087" y="1467338"/>
                      <a:pt x="629" y="2927542"/>
                    </a:cubicBezTo>
                    <a:cubicBezTo>
                      <a:pt x="31345" y="4387746"/>
                      <a:pt x="1113503" y="4718538"/>
                      <a:pt x="1694750" y="4720901"/>
                    </a:cubicBezTo>
                    <a:cubicBezTo>
                      <a:pt x="2275997" y="4723264"/>
                      <a:pt x="3462117" y="4430277"/>
                      <a:pt x="3488108" y="2941719"/>
                    </a:cubicBezTo>
                    <a:cubicBezTo>
                      <a:pt x="3514099" y="1453161"/>
                      <a:pt x="2375234" y="9496"/>
                      <a:pt x="1723104" y="45"/>
                    </a:cubicBezTo>
                    <a:close/>
                  </a:path>
                </a:pathLst>
              </a:custGeom>
              <a:blipFill dpi="0" rotWithShape="1">
                <a:blip r:embed="rId7">
                  <a:duotone>
                    <a:prstClr val="black"/>
                    <a:schemeClr val="accent5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11" name="Freeform 110"/>
              <p:cNvSpPr>
                <a:spLocks noChangeAspect="1"/>
              </p:cNvSpPr>
              <p:nvPr/>
            </p:nvSpPr>
            <p:spPr>
              <a:xfrm>
                <a:off x="1066800" y="1662243"/>
                <a:ext cx="448826" cy="1027924"/>
              </a:xfrm>
              <a:custGeom>
                <a:avLst/>
                <a:gdLst>
                  <a:gd name="connsiteX0" fmla="*/ 64418 w 448826"/>
                  <a:gd name="connsiteY0" fmla="*/ 0 h 1027924"/>
                  <a:gd name="connsiteX1" fmla="*/ 448731 w 448826"/>
                  <a:gd name="connsiteY1" fmla="*/ 640521 h 1027924"/>
                  <a:gd name="connsiteX2" fmla="*/ 58245 w 448826"/>
                  <a:gd name="connsiteY2" fmla="*/ 1027921 h 1027924"/>
                  <a:gd name="connsiteX3" fmla="*/ 6332 w 448826"/>
                  <a:gd name="connsiteY3" fmla="*/ 1024035 h 1027924"/>
                  <a:gd name="connsiteX4" fmla="*/ 0 w 448826"/>
                  <a:gd name="connsiteY4" fmla="*/ 1022660 h 1027924"/>
                  <a:gd name="connsiteX5" fmla="*/ 5180 w 448826"/>
                  <a:gd name="connsiteY5" fmla="*/ 1023048 h 1027924"/>
                  <a:gd name="connsiteX6" fmla="*/ 392424 w 448826"/>
                  <a:gd name="connsiteY6" fmla="*/ 638866 h 1027924"/>
                  <a:gd name="connsiteX7" fmla="*/ 68339 w 448826"/>
                  <a:gd name="connsiteY7" fmla="*/ 18360 h 1027924"/>
                  <a:gd name="connsiteX8" fmla="*/ 29605 w 448826"/>
                  <a:gd name="connsiteY8" fmla="*/ 8380 h 1027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826" h="1027924">
                    <a:moveTo>
                      <a:pt x="64418" y="0"/>
                    </a:moveTo>
                    <a:cubicBezTo>
                      <a:pt x="206413" y="2058"/>
                      <a:pt x="454390" y="316402"/>
                      <a:pt x="448731" y="640521"/>
                    </a:cubicBezTo>
                    <a:cubicBezTo>
                      <a:pt x="443072" y="964641"/>
                      <a:pt x="184806" y="1028436"/>
                      <a:pt x="58245" y="1027921"/>
                    </a:cubicBezTo>
                    <a:cubicBezTo>
                      <a:pt x="42424" y="1027857"/>
                      <a:pt x="24900" y="1026675"/>
                      <a:pt x="6332" y="1024035"/>
                    </a:cubicBezTo>
                    <a:lnTo>
                      <a:pt x="0" y="1022660"/>
                    </a:lnTo>
                    <a:lnTo>
                      <a:pt x="5180" y="1023048"/>
                    </a:lnTo>
                    <a:cubicBezTo>
                      <a:pt x="130690" y="1023558"/>
                      <a:pt x="386812" y="960293"/>
                      <a:pt x="392424" y="638866"/>
                    </a:cubicBezTo>
                    <a:cubicBezTo>
                      <a:pt x="397335" y="357617"/>
                      <a:pt x="209668" y="83789"/>
                      <a:pt x="68339" y="18360"/>
                    </a:cubicBezTo>
                    <a:lnTo>
                      <a:pt x="29605" y="838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2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12" name="Oval 111"/>
              <p:cNvSpPr/>
              <p:nvPr/>
            </p:nvSpPr>
            <p:spPr>
              <a:xfrm rot="1382746">
                <a:off x="842815" y="1759422"/>
                <a:ext cx="347146" cy="537215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13" name="Oval 112"/>
              <p:cNvSpPr/>
              <p:nvPr/>
            </p:nvSpPr>
            <p:spPr>
              <a:xfrm rot="1382746">
                <a:off x="874273" y="1813651"/>
                <a:ext cx="193205" cy="353383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14" name="Oval 113"/>
              <p:cNvSpPr/>
              <p:nvPr/>
            </p:nvSpPr>
            <p:spPr>
              <a:xfrm rot="1382746">
                <a:off x="908422" y="1852082"/>
                <a:ext cx="60725" cy="17088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7687711" y="298906"/>
              <a:ext cx="394024" cy="533218"/>
              <a:chOff x="762000" y="1662233"/>
              <a:chExt cx="759597" cy="1027934"/>
            </a:xfrm>
          </p:grpSpPr>
          <p:sp>
            <p:nvSpPr>
              <p:cNvPr id="105" name="Freeform 104"/>
              <p:cNvSpPr>
                <a:spLocks noChangeAspect="1"/>
              </p:cNvSpPr>
              <p:nvPr/>
            </p:nvSpPr>
            <p:spPr>
              <a:xfrm>
                <a:off x="762000" y="1662233"/>
                <a:ext cx="759597" cy="1027934"/>
              </a:xfrm>
              <a:custGeom>
                <a:avLst/>
                <a:gdLst>
                  <a:gd name="connsiteX0" fmla="*/ 1722489 w 3487579"/>
                  <a:gd name="connsiteY0" fmla="*/ 1 h 4713773"/>
                  <a:gd name="connsiteX1" fmla="*/ 14 w 3487579"/>
                  <a:gd name="connsiteY1" fmla="*/ 2920410 h 4713773"/>
                  <a:gd name="connsiteX2" fmla="*/ 1694135 w 3487579"/>
                  <a:gd name="connsiteY2" fmla="*/ 4713769 h 4713773"/>
                  <a:gd name="connsiteX3" fmla="*/ 3487493 w 3487579"/>
                  <a:gd name="connsiteY3" fmla="*/ 2934587 h 4713773"/>
                  <a:gd name="connsiteX4" fmla="*/ 1722489 w 3487579"/>
                  <a:gd name="connsiteY4" fmla="*/ 1 h 4713773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2489 w 3487513"/>
                  <a:gd name="connsiteY0" fmla="*/ 1 h 4720861"/>
                  <a:gd name="connsiteX1" fmla="*/ 14 w 3487513"/>
                  <a:gd name="connsiteY1" fmla="*/ 2927498 h 4720861"/>
                  <a:gd name="connsiteX2" fmla="*/ 1694135 w 3487513"/>
                  <a:gd name="connsiteY2" fmla="*/ 4720857 h 4720861"/>
                  <a:gd name="connsiteX3" fmla="*/ 3487493 w 3487513"/>
                  <a:gd name="connsiteY3" fmla="*/ 2941675 h 4720861"/>
                  <a:gd name="connsiteX4" fmla="*/ 1722489 w 3487513"/>
                  <a:gd name="connsiteY4" fmla="*/ 1 h 4720861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9393"/>
                  <a:gd name="connsiteY0" fmla="*/ 2 h 4720868"/>
                  <a:gd name="connsiteX1" fmla="*/ 592 w 3489393"/>
                  <a:gd name="connsiteY1" fmla="*/ 2927499 h 4720868"/>
                  <a:gd name="connsiteX2" fmla="*/ 1694713 w 3489393"/>
                  <a:gd name="connsiteY2" fmla="*/ 4720858 h 4720868"/>
                  <a:gd name="connsiteX3" fmla="*/ 3488071 w 3489393"/>
                  <a:gd name="connsiteY3" fmla="*/ 2941676 h 4720868"/>
                  <a:gd name="connsiteX4" fmla="*/ 1723067 w 3489393"/>
                  <a:gd name="connsiteY4" fmla="*/ 2 h 4720868"/>
                  <a:gd name="connsiteX0" fmla="*/ 1723067 w 3488483"/>
                  <a:gd name="connsiteY0" fmla="*/ 2 h 4720872"/>
                  <a:gd name="connsiteX1" fmla="*/ 592 w 3488483"/>
                  <a:gd name="connsiteY1" fmla="*/ 2927499 h 4720872"/>
                  <a:gd name="connsiteX2" fmla="*/ 1694713 w 3488483"/>
                  <a:gd name="connsiteY2" fmla="*/ 4720858 h 4720872"/>
                  <a:gd name="connsiteX3" fmla="*/ 3488071 w 3488483"/>
                  <a:gd name="connsiteY3" fmla="*/ 2941676 h 4720872"/>
                  <a:gd name="connsiteX4" fmla="*/ 1723067 w 3488483"/>
                  <a:gd name="connsiteY4" fmla="*/ 2 h 4720872"/>
                  <a:gd name="connsiteX0" fmla="*/ 1723104 w 3488545"/>
                  <a:gd name="connsiteY0" fmla="*/ 45 h 4720915"/>
                  <a:gd name="connsiteX1" fmla="*/ 629 w 3488545"/>
                  <a:gd name="connsiteY1" fmla="*/ 2927542 h 4720915"/>
                  <a:gd name="connsiteX2" fmla="*/ 1694750 w 3488545"/>
                  <a:gd name="connsiteY2" fmla="*/ 4720901 h 4720915"/>
                  <a:gd name="connsiteX3" fmla="*/ 3488108 w 3488545"/>
                  <a:gd name="connsiteY3" fmla="*/ 2941719 h 4720915"/>
                  <a:gd name="connsiteX4" fmla="*/ 1723104 w 3488545"/>
                  <a:gd name="connsiteY4" fmla="*/ 45 h 472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8545" h="4720915">
                    <a:moveTo>
                      <a:pt x="1723104" y="45"/>
                    </a:moveTo>
                    <a:cubicBezTo>
                      <a:pt x="1070974" y="-9406"/>
                      <a:pt x="-30087" y="1467338"/>
                      <a:pt x="629" y="2927542"/>
                    </a:cubicBezTo>
                    <a:cubicBezTo>
                      <a:pt x="31345" y="4387746"/>
                      <a:pt x="1113503" y="4718538"/>
                      <a:pt x="1694750" y="4720901"/>
                    </a:cubicBezTo>
                    <a:cubicBezTo>
                      <a:pt x="2275997" y="4723264"/>
                      <a:pt x="3462117" y="4430277"/>
                      <a:pt x="3488108" y="2941719"/>
                    </a:cubicBezTo>
                    <a:cubicBezTo>
                      <a:pt x="3514099" y="1453161"/>
                      <a:pt x="2375234" y="9496"/>
                      <a:pt x="1723104" y="45"/>
                    </a:cubicBezTo>
                    <a:close/>
                  </a:path>
                </a:pathLst>
              </a:custGeom>
              <a:blipFill dpi="0" rotWithShape="1">
                <a:blip r:embed="rId10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06" name="Freeform 105"/>
              <p:cNvSpPr>
                <a:spLocks noChangeAspect="1"/>
              </p:cNvSpPr>
              <p:nvPr/>
            </p:nvSpPr>
            <p:spPr>
              <a:xfrm>
                <a:off x="1066800" y="1662243"/>
                <a:ext cx="448826" cy="1027924"/>
              </a:xfrm>
              <a:custGeom>
                <a:avLst/>
                <a:gdLst>
                  <a:gd name="connsiteX0" fmla="*/ 64418 w 448826"/>
                  <a:gd name="connsiteY0" fmla="*/ 0 h 1027924"/>
                  <a:gd name="connsiteX1" fmla="*/ 448731 w 448826"/>
                  <a:gd name="connsiteY1" fmla="*/ 640521 h 1027924"/>
                  <a:gd name="connsiteX2" fmla="*/ 58245 w 448826"/>
                  <a:gd name="connsiteY2" fmla="*/ 1027921 h 1027924"/>
                  <a:gd name="connsiteX3" fmla="*/ 6332 w 448826"/>
                  <a:gd name="connsiteY3" fmla="*/ 1024035 h 1027924"/>
                  <a:gd name="connsiteX4" fmla="*/ 0 w 448826"/>
                  <a:gd name="connsiteY4" fmla="*/ 1022660 h 1027924"/>
                  <a:gd name="connsiteX5" fmla="*/ 5180 w 448826"/>
                  <a:gd name="connsiteY5" fmla="*/ 1023048 h 1027924"/>
                  <a:gd name="connsiteX6" fmla="*/ 392424 w 448826"/>
                  <a:gd name="connsiteY6" fmla="*/ 638866 h 1027924"/>
                  <a:gd name="connsiteX7" fmla="*/ 68339 w 448826"/>
                  <a:gd name="connsiteY7" fmla="*/ 18360 h 1027924"/>
                  <a:gd name="connsiteX8" fmla="*/ 29605 w 448826"/>
                  <a:gd name="connsiteY8" fmla="*/ 8380 h 1027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826" h="1027924">
                    <a:moveTo>
                      <a:pt x="64418" y="0"/>
                    </a:moveTo>
                    <a:cubicBezTo>
                      <a:pt x="206413" y="2058"/>
                      <a:pt x="454390" y="316402"/>
                      <a:pt x="448731" y="640521"/>
                    </a:cubicBezTo>
                    <a:cubicBezTo>
                      <a:pt x="443072" y="964641"/>
                      <a:pt x="184806" y="1028436"/>
                      <a:pt x="58245" y="1027921"/>
                    </a:cubicBezTo>
                    <a:cubicBezTo>
                      <a:pt x="42424" y="1027857"/>
                      <a:pt x="24900" y="1026675"/>
                      <a:pt x="6332" y="1024035"/>
                    </a:cubicBezTo>
                    <a:lnTo>
                      <a:pt x="0" y="1022660"/>
                    </a:lnTo>
                    <a:lnTo>
                      <a:pt x="5180" y="1023048"/>
                    </a:lnTo>
                    <a:cubicBezTo>
                      <a:pt x="130690" y="1023558"/>
                      <a:pt x="386812" y="960293"/>
                      <a:pt x="392424" y="638866"/>
                    </a:cubicBezTo>
                    <a:cubicBezTo>
                      <a:pt x="397335" y="357617"/>
                      <a:pt x="209668" y="83789"/>
                      <a:pt x="68339" y="18360"/>
                    </a:cubicBezTo>
                    <a:lnTo>
                      <a:pt x="29605" y="838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2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07" name="Oval 106"/>
              <p:cNvSpPr/>
              <p:nvPr/>
            </p:nvSpPr>
            <p:spPr>
              <a:xfrm rot="1382746">
                <a:off x="842815" y="1759422"/>
                <a:ext cx="347146" cy="537215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08" name="Oval 107"/>
              <p:cNvSpPr/>
              <p:nvPr/>
            </p:nvSpPr>
            <p:spPr>
              <a:xfrm rot="1382746">
                <a:off x="874273" y="1813651"/>
                <a:ext cx="193205" cy="353383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09" name="Oval 108"/>
              <p:cNvSpPr/>
              <p:nvPr/>
            </p:nvSpPr>
            <p:spPr>
              <a:xfrm rot="1382746">
                <a:off x="908422" y="1852082"/>
                <a:ext cx="60725" cy="17088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8161819" y="298906"/>
              <a:ext cx="394024" cy="533218"/>
              <a:chOff x="762000" y="1662233"/>
              <a:chExt cx="759597" cy="1027934"/>
            </a:xfrm>
          </p:grpSpPr>
          <p:sp>
            <p:nvSpPr>
              <p:cNvPr id="100" name="Freeform 99"/>
              <p:cNvSpPr>
                <a:spLocks noChangeAspect="1"/>
              </p:cNvSpPr>
              <p:nvPr/>
            </p:nvSpPr>
            <p:spPr>
              <a:xfrm>
                <a:off x="762000" y="1662233"/>
                <a:ext cx="759597" cy="1027934"/>
              </a:xfrm>
              <a:custGeom>
                <a:avLst/>
                <a:gdLst>
                  <a:gd name="connsiteX0" fmla="*/ 1722489 w 3487579"/>
                  <a:gd name="connsiteY0" fmla="*/ 1 h 4713773"/>
                  <a:gd name="connsiteX1" fmla="*/ 14 w 3487579"/>
                  <a:gd name="connsiteY1" fmla="*/ 2920410 h 4713773"/>
                  <a:gd name="connsiteX2" fmla="*/ 1694135 w 3487579"/>
                  <a:gd name="connsiteY2" fmla="*/ 4713769 h 4713773"/>
                  <a:gd name="connsiteX3" fmla="*/ 3487493 w 3487579"/>
                  <a:gd name="connsiteY3" fmla="*/ 2934587 h 4713773"/>
                  <a:gd name="connsiteX4" fmla="*/ 1722489 w 3487579"/>
                  <a:gd name="connsiteY4" fmla="*/ 1 h 4713773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2489 w 3487513"/>
                  <a:gd name="connsiteY0" fmla="*/ 1 h 4720861"/>
                  <a:gd name="connsiteX1" fmla="*/ 14 w 3487513"/>
                  <a:gd name="connsiteY1" fmla="*/ 2927498 h 4720861"/>
                  <a:gd name="connsiteX2" fmla="*/ 1694135 w 3487513"/>
                  <a:gd name="connsiteY2" fmla="*/ 4720857 h 4720861"/>
                  <a:gd name="connsiteX3" fmla="*/ 3487493 w 3487513"/>
                  <a:gd name="connsiteY3" fmla="*/ 2941675 h 4720861"/>
                  <a:gd name="connsiteX4" fmla="*/ 1722489 w 3487513"/>
                  <a:gd name="connsiteY4" fmla="*/ 1 h 4720861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9393"/>
                  <a:gd name="connsiteY0" fmla="*/ 2 h 4720868"/>
                  <a:gd name="connsiteX1" fmla="*/ 592 w 3489393"/>
                  <a:gd name="connsiteY1" fmla="*/ 2927499 h 4720868"/>
                  <a:gd name="connsiteX2" fmla="*/ 1694713 w 3489393"/>
                  <a:gd name="connsiteY2" fmla="*/ 4720858 h 4720868"/>
                  <a:gd name="connsiteX3" fmla="*/ 3488071 w 3489393"/>
                  <a:gd name="connsiteY3" fmla="*/ 2941676 h 4720868"/>
                  <a:gd name="connsiteX4" fmla="*/ 1723067 w 3489393"/>
                  <a:gd name="connsiteY4" fmla="*/ 2 h 4720868"/>
                  <a:gd name="connsiteX0" fmla="*/ 1723067 w 3488483"/>
                  <a:gd name="connsiteY0" fmla="*/ 2 h 4720872"/>
                  <a:gd name="connsiteX1" fmla="*/ 592 w 3488483"/>
                  <a:gd name="connsiteY1" fmla="*/ 2927499 h 4720872"/>
                  <a:gd name="connsiteX2" fmla="*/ 1694713 w 3488483"/>
                  <a:gd name="connsiteY2" fmla="*/ 4720858 h 4720872"/>
                  <a:gd name="connsiteX3" fmla="*/ 3488071 w 3488483"/>
                  <a:gd name="connsiteY3" fmla="*/ 2941676 h 4720872"/>
                  <a:gd name="connsiteX4" fmla="*/ 1723067 w 3488483"/>
                  <a:gd name="connsiteY4" fmla="*/ 2 h 4720872"/>
                  <a:gd name="connsiteX0" fmla="*/ 1723104 w 3488545"/>
                  <a:gd name="connsiteY0" fmla="*/ 45 h 4720915"/>
                  <a:gd name="connsiteX1" fmla="*/ 629 w 3488545"/>
                  <a:gd name="connsiteY1" fmla="*/ 2927542 h 4720915"/>
                  <a:gd name="connsiteX2" fmla="*/ 1694750 w 3488545"/>
                  <a:gd name="connsiteY2" fmla="*/ 4720901 h 4720915"/>
                  <a:gd name="connsiteX3" fmla="*/ 3488108 w 3488545"/>
                  <a:gd name="connsiteY3" fmla="*/ 2941719 h 4720915"/>
                  <a:gd name="connsiteX4" fmla="*/ 1723104 w 3488545"/>
                  <a:gd name="connsiteY4" fmla="*/ 45 h 472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8545" h="4720915">
                    <a:moveTo>
                      <a:pt x="1723104" y="45"/>
                    </a:moveTo>
                    <a:cubicBezTo>
                      <a:pt x="1070974" y="-9406"/>
                      <a:pt x="-30087" y="1467338"/>
                      <a:pt x="629" y="2927542"/>
                    </a:cubicBezTo>
                    <a:cubicBezTo>
                      <a:pt x="31345" y="4387746"/>
                      <a:pt x="1113503" y="4718538"/>
                      <a:pt x="1694750" y="4720901"/>
                    </a:cubicBezTo>
                    <a:cubicBezTo>
                      <a:pt x="2275997" y="4723264"/>
                      <a:pt x="3462117" y="4430277"/>
                      <a:pt x="3488108" y="2941719"/>
                    </a:cubicBezTo>
                    <a:cubicBezTo>
                      <a:pt x="3514099" y="1453161"/>
                      <a:pt x="2375234" y="9496"/>
                      <a:pt x="1723104" y="45"/>
                    </a:cubicBezTo>
                    <a:close/>
                  </a:path>
                </a:pathLst>
              </a:custGeom>
              <a:blipFill dpi="0" rotWithShape="1">
                <a:blip r:embed="rId4" cstate="print">
                  <a:duotone>
                    <a:prstClr val="black"/>
                    <a:schemeClr val="accent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01" name="Freeform 100"/>
              <p:cNvSpPr>
                <a:spLocks noChangeAspect="1"/>
              </p:cNvSpPr>
              <p:nvPr/>
            </p:nvSpPr>
            <p:spPr>
              <a:xfrm>
                <a:off x="1066800" y="1662243"/>
                <a:ext cx="448826" cy="1027924"/>
              </a:xfrm>
              <a:custGeom>
                <a:avLst/>
                <a:gdLst>
                  <a:gd name="connsiteX0" fmla="*/ 64418 w 448826"/>
                  <a:gd name="connsiteY0" fmla="*/ 0 h 1027924"/>
                  <a:gd name="connsiteX1" fmla="*/ 448731 w 448826"/>
                  <a:gd name="connsiteY1" fmla="*/ 640521 h 1027924"/>
                  <a:gd name="connsiteX2" fmla="*/ 58245 w 448826"/>
                  <a:gd name="connsiteY2" fmla="*/ 1027921 h 1027924"/>
                  <a:gd name="connsiteX3" fmla="*/ 6332 w 448826"/>
                  <a:gd name="connsiteY3" fmla="*/ 1024035 h 1027924"/>
                  <a:gd name="connsiteX4" fmla="*/ 0 w 448826"/>
                  <a:gd name="connsiteY4" fmla="*/ 1022660 h 1027924"/>
                  <a:gd name="connsiteX5" fmla="*/ 5180 w 448826"/>
                  <a:gd name="connsiteY5" fmla="*/ 1023048 h 1027924"/>
                  <a:gd name="connsiteX6" fmla="*/ 392424 w 448826"/>
                  <a:gd name="connsiteY6" fmla="*/ 638866 h 1027924"/>
                  <a:gd name="connsiteX7" fmla="*/ 68339 w 448826"/>
                  <a:gd name="connsiteY7" fmla="*/ 18360 h 1027924"/>
                  <a:gd name="connsiteX8" fmla="*/ 29605 w 448826"/>
                  <a:gd name="connsiteY8" fmla="*/ 8380 h 1027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826" h="1027924">
                    <a:moveTo>
                      <a:pt x="64418" y="0"/>
                    </a:moveTo>
                    <a:cubicBezTo>
                      <a:pt x="206413" y="2058"/>
                      <a:pt x="454390" y="316402"/>
                      <a:pt x="448731" y="640521"/>
                    </a:cubicBezTo>
                    <a:cubicBezTo>
                      <a:pt x="443072" y="964641"/>
                      <a:pt x="184806" y="1028436"/>
                      <a:pt x="58245" y="1027921"/>
                    </a:cubicBezTo>
                    <a:cubicBezTo>
                      <a:pt x="42424" y="1027857"/>
                      <a:pt x="24900" y="1026675"/>
                      <a:pt x="6332" y="1024035"/>
                    </a:cubicBezTo>
                    <a:lnTo>
                      <a:pt x="0" y="1022660"/>
                    </a:lnTo>
                    <a:lnTo>
                      <a:pt x="5180" y="1023048"/>
                    </a:lnTo>
                    <a:cubicBezTo>
                      <a:pt x="130690" y="1023558"/>
                      <a:pt x="386812" y="960293"/>
                      <a:pt x="392424" y="638866"/>
                    </a:cubicBezTo>
                    <a:cubicBezTo>
                      <a:pt x="397335" y="357617"/>
                      <a:pt x="209668" y="83789"/>
                      <a:pt x="68339" y="18360"/>
                    </a:cubicBezTo>
                    <a:lnTo>
                      <a:pt x="29605" y="838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2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02" name="Oval 101"/>
              <p:cNvSpPr/>
              <p:nvPr/>
            </p:nvSpPr>
            <p:spPr>
              <a:xfrm rot="1382746">
                <a:off x="842815" y="1759422"/>
                <a:ext cx="347146" cy="537215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03" name="Oval 102"/>
              <p:cNvSpPr/>
              <p:nvPr/>
            </p:nvSpPr>
            <p:spPr>
              <a:xfrm rot="1382746">
                <a:off x="874273" y="1813651"/>
                <a:ext cx="193205" cy="353383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04" name="Oval 103"/>
              <p:cNvSpPr/>
              <p:nvPr/>
            </p:nvSpPr>
            <p:spPr>
              <a:xfrm rot="1382746">
                <a:off x="908422" y="1852082"/>
                <a:ext cx="60725" cy="17088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>
              <a:off x="7212779" y="343957"/>
              <a:ext cx="394024" cy="533218"/>
              <a:chOff x="762000" y="1662233"/>
              <a:chExt cx="759597" cy="1027934"/>
            </a:xfrm>
          </p:grpSpPr>
          <p:sp>
            <p:nvSpPr>
              <p:cNvPr id="95" name="Freeform 94"/>
              <p:cNvSpPr>
                <a:spLocks noChangeAspect="1"/>
              </p:cNvSpPr>
              <p:nvPr/>
            </p:nvSpPr>
            <p:spPr>
              <a:xfrm>
                <a:off x="762000" y="1662233"/>
                <a:ext cx="759597" cy="1027934"/>
              </a:xfrm>
              <a:custGeom>
                <a:avLst/>
                <a:gdLst>
                  <a:gd name="connsiteX0" fmla="*/ 1722489 w 3487579"/>
                  <a:gd name="connsiteY0" fmla="*/ 1 h 4713773"/>
                  <a:gd name="connsiteX1" fmla="*/ 14 w 3487579"/>
                  <a:gd name="connsiteY1" fmla="*/ 2920410 h 4713773"/>
                  <a:gd name="connsiteX2" fmla="*/ 1694135 w 3487579"/>
                  <a:gd name="connsiteY2" fmla="*/ 4713769 h 4713773"/>
                  <a:gd name="connsiteX3" fmla="*/ 3487493 w 3487579"/>
                  <a:gd name="connsiteY3" fmla="*/ 2934587 h 4713773"/>
                  <a:gd name="connsiteX4" fmla="*/ 1722489 w 3487579"/>
                  <a:gd name="connsiteY4" fmla="*/ 1 h 4713773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2489 w 3487513"/>
                  <a:gd name="connsiteY0" fmla="*/ 1 h 4720861"/>
                  <a:gd name="connsiteX1" fmla="*/ 14 w 3487513"/>
                  <a:gd name="connsiteY1" fmla="*/ 2927498 h 4720861"/>
                  <a:gd name="connsiteX2" fmla="*/ 1694135 w 3487513"/>
                  <a:gd name="connsiteY2" fmla="*/ 4720857 h 4720861"/>
                  <a:gd name="connsiteX3" fmla="*/ 3487493 w 3487513"/>
                  <a:gd name="connsiteY3" fmla="*/ 2941675 h 4720861"/>
                  <a:gd name="connsiteX4" fmla="*/ 1722489 w 3487513"/>
                  <a:gd name="connsiteY4" fmla="*/ 1 h 4720861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9393"/>
                  <a:gd name="connsiteY0" fmla="*/ 2 h 4720868"/>
                  <a:gd name="connsiteX1" fmla="*/ 592 w 3489393"/>
                  <a:gd name="connsiteY1" fmla="*/ 2927499 h 4720868"/>
                  <a:gd name="connsiteX2" fmla="*/ 1694713 w 3489393"/>
                  <a:gd name="connsiteY2" fmla="*/ 4720858 h 4720868"/>
                  <a:gd name="connsiteX3" fmla="*/ 3488071 w 3489393"/>
                  <a:gd name="connsiteY3" fmla="*/ 2941676 h 4720868"/>
                  <a:gd name="connsiteX4" fmla="*/ 1723067 w 3489393"/>
                  <a:gd name="connsiteY4" fmla="*/ 2 h 4720868"/>
                  <a:gd name="connsiteX0" fmla="*/ 1723067 w 3488483"/>
                  <a:gd name="connsiteY0" fmla="*/ 2 h 4720872"/>
                  <a:gd name="connsiteX1" fmla="*/ 592 w 3488483"/>
                  <a:gd name="connsiteY1" fmla="*/ 2927499 h 4720872"/>
                  <a:gd name="connsiteX2" fmla="*/ 1694713 w 3488483"/>
                  <a:gd name="connsiteY2" fmla="*/ 4720858 h 4720872"/>
                  <a:gd name="connsiteX3" fmla="*/ 3488071 w 3488483"/>
                  <a:gd name="connsiteY3" fmla="*/ 2941676 h 4720872"/>
                  <a:gd name="connsiteX4" fmla="*/ 1723067 w 3488483"/>
                  <a:gd name="connsiteY4" fmla="*/ 2 h 4720872"/>
                  <a:gd name="connsiteX0" fmla="*/ 1723104 w 3488545"/>
                  <a:gd name="connsiteY0" fmla="*/ 45 h 4720915"/>
                  <a:gd name="connsiteX1" fmla="*/ 629 w 3488545"/>
                  <a:gd name="connsiteY1" fmla="*/ 2927542 h 4720915"/>
                  <a:gd name="connsiteX2" fmla="*/ 1694750 w 3488545"/>
                  <a:gd name="connsiteY2" fmla="*/ 4720901 h 4720915"/>
                  <a:gd name="connsiteX3" fmla="*/ 3488108 w 3488545"/>
                  <a:gd name="connsiteY3" fmla="*/ 2941719 h 4720915"/>
                  <a:gd name="connsiteX4" fmla="*/ 1723104 w 3488545"/>
                  <a:gd name="connsiteY4" fmla="*/ 45 h 472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8545" h="4720915">
                    <a:moveTo>
                      <a:pt x="1723104" y="45"/>
                    </a:moveTo>
                    <a:cubicBezTo>
                      <a:pt x="1070974" y="-9406"/>
                      <a:pt x="-30087" y="1467338"/>
                      <a:pt x="629" y="2927542"/>
                    </a:cubicBezTo>
                    <a:cubicBezTo>
                      <a:pt x="31345" y="4387746"/>
                      <a:pt x="1113503" y="4718538"/>
                      <a:pt x="1694750" y="4720901"/>
                    </a:cubicBezTo>
                    <a:cubicBezTo>
                      <a:pt x="2275997" y="4723264"/>
                      <a:pt x="3462117" y="4430277"/>
                      <a:pt x="3488108" y="2941719"/>
                    </a:cubicBezTo>
                    <a:cubicBezTo>
                      <a:pt x="3514099" y="1453161"/>
                      <a:pt x="2375234" y="9496"/>
                      <a:pt x="1723104" y="45"/>
                    </a:cubicBezTo>
                    <a:close/>
                  </a:path>
                </a:pathLst>
              </a:custGeom>
              <a:blipFill dpi="0" rotWithShape="1">
                <a:blip r:embed="rId6" cstate="print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96" name="Freeform 95"/>
              <p:cNvSpPr>
                <a:spLocks noChangeAspect="1"/>
              </p:cNvSpPr>
              <p:nvPr/>
            </p:nvSpPr>
            <p:spPr>
              <a:xfrm>
                <a:off x="1066800" y="1662243"/>
                <a:ext cx="448826" cy="1027924"/>
              </a:xfrm>
              <a:custGeom>
                <a:avLst/>
                <a:gdLst>
                  <a:gd name="connsiteX0" fmla="*/ 64418 w 448826"/>
                  <a:gd name="connsiteY0" fmla="*/ 0 h 1027924"/>
                  <a:gd name="connsiteX1" fmla="*/ 448731 w 448826"/>
                  <a:gd name="connsiteY1" fmla="*/ 640521 h 1027924"/>
                  <a:gd name="connsiteX2" fmla="*/ 58245 w 448826"/>
                  <a:gd name="connsiteY2" fmla="*/ 1027921 h 1027924"/>
                  <a:gd name="connsiteX3" fmla="*/ 6332 w 448826"/>
                  <a:gd name="connsiteY3" fmla="*/ 1024035 h 1027924"/>
                  <a:gd name="connsiteX4" fmla="*/ 0 w 448826"/>
                  <a:gd name="connsiteY4" fmla="*/ 1022660 h 1027924"/>
                  <a:gd name="connsiteX5" fmla="*/ 5180 w 448826"/>
                  <a:gd name="connsiteY5" fmla="*/ 1023048 h 1027924"/>
                  <a:gd name="connsiteX6" fmla="*/ 392424 w 448826"/>
                  <a:gd name="connsiteY6" fmla="*/ 638866 h 1027924"/>
                  <a:gd name="connsiteX7" fmla="*/ 68339 w 448826"/>
                  <a:gd name="connsiteY7" fmla="*/ 18360 h 1027924"/>
                  <a:gd name="connsiteX8" fmla="*/ 29605 w 448826"/>
                  <a:gd name="connsiteY8" fmla="*/ 8380 h 1027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826" h="1027924">
                    <a:moveTo>
                      <a:pt x="64418" y="0"/>
                    </a:moveTo>
                    <a:cubicBezTo>
                      <a:pt x="206413" y="2058"/>
                      <a:pt x="454390" y="316402"/>
                      <a:pt x="448731" y="640521"/>
                    </a:cubicBezTo>
                    <a:cubicBezTo>
                      <a:pt x="443072" y="964641"/>
                      <a:pt x="184806" y="1028436"/>
                      <a:pt x="58245" y="1027921"/>
                    </a:cubicBezTo>
                    <a:cubicBezTo>
                      <a:pt x="42424" y="1027857"/>
                      <a:pt x="24900" y="1026675"/>
                      <a:pt x="6332" y="1024035"/>
                    </a:cubicBezTo>
                    <a:lnTo>
                      <a:pt x="0" y="1022660"/>
                    </a:lnTo>
                    <a:lnTo>
                      <a:pt x="5180" y="1023048"/>
                    </a:lnTo>
                    <a:cubicBezTo>
                      <a:pt x="130690" y="1023558"/>
                      <a:pt x="386812" y="960293"/>
                      <a:pt x="392424" y="638866"/>
                    </a:cubicBezTo>
                    <a:cubicBezTo>
                      <a:pt x="397335" y="357617"/>
                      <a:pt x="209668" y="83789"/>
                      <a:pt x="68339" y="18360"/>
                    </a:cubicBezTo>
                    <a:lnTo>
                      <a:pt x="29605" y="838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2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97" name="Oval 96"/>
              <p:cNvSpPr/>
              <p:nvPr/>
            </p:nvSpPr>
            <p:spPr>
              <a:xfrm rot="1382746">
                <a:off x="842815" y="1759422"/>
                <a:ext cx="347146" cy="537215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98" name="Oval 97"/>
              <p:cNvSpPr/>
              <p:nvPr/>
            </p:nvSpPr>
            <p:spPr>
              <a:xfrm rot="1382746">
                <a:off x="874273" y="1813651"/>
                <a:ext cx="193205" cy="353383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99" name="Oval 98"/>
              <p:cNvSpPr/>
              <p:nvPr/>
            </p:nvSpPr>
            <p:spPr>
              <a:xfrm rot="1382746">
                <a:off x="908422" y="1852082"/>
                <a:ext cx="60725" cy="17088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8612486" y="267044"/>
              <a:ext cx="379059" cy="512966"/>
              <a:chOff x="762000" y="1662233"/>
              <a:chExt cx="759597" cy="1027934"/>
            </a:xfrm>
          </p:grpSpPr>
          <p:sp>
            <p:nvSpPr>
              <p:cNvPr id="90" name="Freeform 89"/>
              <p:cNvSpPr>
                <a:spLocks noChangeAspect="1"/>
              </p:cNvSpPr>
              <p:nvPr/>
            </p:nvSpPr>
            <p:spPr>
              <a:xfrm>
                <a:off x="762000" y="1662233"/>
                <a:ext cx="759597" cy="1027934"/>
              </a:xfrm>
              <a:custGeom>
                <a:avLst/>
                <a:gdLst>
                  <a:gd name="connsiteX0" fmla="*/ 1722489 w 3487579"/>
                  <a:gd name="connsiteY0" fmla="*/ 1 h 4713773"/>
                  <a:gd name="connsiteX1" fmla="*/ 14 w 3487579"/>
                  <a:gd name="connsiteY1" fmla="*/ 2920410 h 4713773"/>
                  <a:gd name="connsiteX2" fmla="*/ 1694135 w 3487579"/>
                  <a:gd name="connsiteY2" fmla="*/ 4713769 h 4713773"/>
                  <a:gd name="connsiteX3" fmla="*/ 3487493 w 3487579"/>
                  <a:gd name="connsiteY3" fmla="*/ 2934587 h 4713773"/>
                  <a:gd name="connsiteX4" fmla="*/ 1722489 w 3487579"/>
                  <a:gd name="connsiteY4" fmla="*/ 1 h 4713773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2489 w 3487513"/>
                  <a:gd name="connsiteY0" fmla="*/ 1 h 4720861"/>
                  <a:gd name="connsiteX1" fmla="*/ 14 w 3487513"/>
                  <a:gd name="connsiteY1" fmla="*/ 2927498 h 4720861"/>
                  <a:gd name="connsiteX2" fmla="*/ 1694135 w 3487513"/>
                  <a:gd name="connsiteY2" fmla="*/ 4720857 h 4720861"/>
                  <a:gd name="connsiteX3" fmla="*/ 3487493 w 3487513"/>
                  <a:gd name="connsiteY3" fmla="*/ 2941675 h 4720861"/>
                  <a:gd name="connsiteX4" fmla="*/ 1722489 w 3487513"/>
                  <a:gd name="connsiteY4" fmla="*/ 1 h 4720861"/>
                  <a:gd name="connsiteX0" fmla="*/ 1722489 w 3487507"/>
                  <a:gd name="connsiteY0" fmla="*/ 1 h 4720861"/>
                  <a:gd name="connsiteX1" fmla="*/ 14 w 3487507"/>
                  <a:gd name="connsiteY1" fmla="*/ 2927498 h 4720861"/>
                  <a:gd name="connsiteX2" fmla="*/ 1694135 w 3487507"/>
                  <a:gd name="connsiteY2" fmla="*/ 4720857 h 4720861"/>
                  <a:gd name="connsiteX3" fmla="*/ 3487493 w 3487507"/>
                  <a:gd name="connsiteY3" fmla="*/ 2941675 h 4720861"/>
                  <a:gd name="connsiteX4" fmla="*/ 1722489 w 3487507"/>
                  <a:gd name="connsiteY4" fmla="*/ 1 h 4720861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8085"/>
                  <a:gd name="connsiteY0" fmla="*/ 2 h 4720862"/>
                  <a:gd name="connsiteX1" fmla="*/ 592 w 3488085"/>
                  <a:gd name="connsiteY1" fmla="*/ 2927499 h 4720862"/>
                  <a:gd name="connsiteX2" fmla="*/ 1694713 w 3488085"/>
                  <a:gd name="connsiteY2" fmla="*/ 4720858 h 4720862"/>
                  <a:gd name="connsiteX3" fmla="*/ 3488071 w 3488085"/>
                  <a:gd name="connsiteY3" fmla="*/ 2941676 h 4720862"/>
                  <a:gd name="connsiteX4" fmla="*/ 1723067 w 3488085"/>
                  <a:gd name="connsiteY4" fmla="*/ 2 h 4720862"/>
                  <a:gd name="connsiteX0" fmla="*/ 1723067 w 3489393"/>
                  <a:gd name="connsiteY0" fmla="*/ 2 h 4720868"/>
                  <a:gd name="connsiteX1" fmla="*/ 592 w 3489393"/>
                  <a:gd name="connsiteY1" fmla="*/ 2927499 h 4720868"/>
                  <a:gd name="connsiteX2" fmla="*/ 1694713 w 3489393"/>
                  <a:gd name="connsiteY2" fmla="*/ 4720858 h 4720868"/>
                  <a:gd name="connsiteX3" fmla="*/ 3488071 w 3489393"/>
                  <a:gd name="connsiteY3" fmla="*/ 2941676 h 4720868"/>
                  <a:gd name="connsiteX4" fmla="*/ 1723067 w 3489393"/>
                  <a:gd name="connsiteY4" fmla="*/ 2 h 4720868"/>
                  <a:gd name="connsiteX0" fmla="*/ 1723067 w 3488483"/>
                  <a:gd name="connsiteY0" fmla="*/ 2 h 4720872"/>
                  <a:gd name="connsiteX1" fmla="*/ 592 w 3488483"/>
                  <a:gd name="connsiteY1" fmla="*/ 2927499 h 4720872"/>
                  <a:gd name="connsiteX2" fmla="*/ 1694713 w 3488483"/>
                  <a:gd name="connsiteY2" fmla="*/ 4720858 h 4720872"/>
                  <a:gd name="connsiteX3" fmla="*/ 3488071 w 3488483"/>
                  <a:gd name="connsiteY3" fmla="*/ 2941676 h 4720872"/>
                  <a:gd name="connsiteX4" fmla="*/ 1723067 w 3488483"/>
                  <a:gd name="connsiteY4" fmla="*/ 2 h 4720872"/>
                  <a:gd name="connsiteX0" fmla="*/ 1723104 w 3488545"/>
                  <a:gd name="connsiteY0" fmla="*/ 45 h 4720915"/>
                  <a:gd name="connsiteX1" fmla="*/ 629 w 3488545"/>
                  <a:gd name="connsiteY1" fmla="*/ 2927542 h 4720915"/>
                  <a:gd name="connsiteX2" fmla="*/ 1694750 w 3488545"/>
                  <a:gd name="connsiteY2" fmla="*/ 4720901 h 4720915"/>
                  <a:gd name="connsiteX3" fmla="*/ 3488108 w 3488545"/>
                  <a:gd name="connsiteY3" fmla="*/ 2941719 h 4720915"/>
                  <a:gd name="connsiteX4" fmla="*/ 1723104 w 3488545"/>
                  <a:gd name="connsiteY4" fmla="*/ 45 h 472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8545" h="4720915">
                    <a:moveTo>
                      <a:pt x="1723104" y="45"/>
                    </a:moveTo>
                    <a:cubicBezTo>
                      <a:pt x="1070974" y="-9406"/>
                      <a:pt x="-30087" y="1467338"/>
                      <a:pt x="629" y="2927542"/>
                    </a:cubicBezTo>
                    <a:cubicBezTo>
                      <a:pt x="31345" y="4387746"/>
                      <a:pt x="1113503" y="4718538"/>
                      <a:pt x="1694750" y="4720901"/>
                    </a:cubicBezTo>
                    <a:cubicBezTo>
                      <a:pt x="2275997" y="4723264"/>
                      <a:pt x="3462117" y="4430277"/>
                      <a:pt x="3488108" y="2941719"/>
                    </a:cubicBezTo>
                    <a:cubicBezTo>
                      <a:pt x="3514099" y="1453161"/>
                      <a:pt x="2375234" y="9496"/>
                      <a:pt x="1723104" y="45"/>
                    </a:cubicBezTo>
                    <a:close/>
                  </a:path>
                </a:pathLst>
              </a:custGeom>
              <a:blipFill dpi="0"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91" name="Freeform 90"/>
              <p:cNvSpPr>
                <a:spLocks noChangeAspect="1"/>
              </p:cNvSpPr>
              <p:nvPr/>
            </p:nvSpPr>
            <p:spPr>
              <a:xfrm>
                <a:off x="1066800" y="1662243"/>
                <a:ext cx="448826" cy="1027924"/>
              </a:xfrm>
              <a:custGeom>
                <a:avLst/>
                <a:gdLst>
                  <a:gd name="connsiteX0" fmla="*/ 64418 w 448826"/>
                  <a:gd name="connsiteY0" fmla="*/ 0 h 1027924"/>
                  <a:gd name="connsiteX1" fmla="*/ 448731 w 448826"/>
                  <a:gd name="connsiteY1" fmla="*/ 640521 h 1027924"/>
                  <a:gd name="connsiteX2" fmla="*/ 58245 w 448826"/>
                  <a:gd name="connsiteY2" fmla="*/ 1027921 h 1027924"/>
                  <a:gd name="connsiteX3" fmla="*/ 6332 w 448826"/>
                  <a:gd name="connsiteY3" fmla="*/ 1024035 h 1027924"/>
                  <a:gd name="connsiteX4" fmla="*/ 0 w 448826"/>
                  <a:gd name="connsiteY4" fmla="*/ 1022660 h 1027924"/>
                  <a:gd name="connsiteX5" fmla="*/ 5180 w 448826"/>
                  <a:gd name="connsiteY5" fmla="*/ 1023048 h 1027924"/>
                  <a:gd name="connsiteX6" fmla="*/ 392424 w 448826"/>
                  <a:gd name="connsiteY6" fmla="*/ 638866 h 1027924"/>
                  <a:gd name="connsiteX7" fmla="*/ 68339 w 448826"/>
                  <a:gd name="connsiteY7" fmla="*/ 18360 h 1027924"/>
                  <a:gd name="connsiteX8" fmla="*/ 29605 w 448826"/>
                  <a:gd name="connsiteY8" fmla="*/ 8380 h 1027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826" h="1027924">
                    <a:moveTo>
                      <a:pt x="64418" y="0"/>
                    </a:moveTo>
                    <a:cubicBezTo>
                      <a:pt x="206413" y="2058"/>
                      <a:pt x="454390" y="316402"/>
                      <a:pt x="448731" y="640521"/>
                    </a:cubicBezTo>
                    <a:cubicBezTo>
                      <a:pt x="443072" y="964641"/>
                      <a:pt x="184806" y="1028436"/>
                      <a:pt x="58245" y="1027921"/>
                    </a:cubicBezTo>
                    <a:cubicBezTo>
                      <a:pt x="42424" y="1027857"/>
                      <a:pt x="24900" y="1026675"/>
                      <a:pt x="6332" y="1024035"/>
                    </a:cubicBezTo>
                    <a:lnTo>
                      <a:pt x="0" y="1022660"/>
                    </a:lnTo>
                    <a:lnTo>
                      <a:pt x="5180" y="1023048"/>
                    </a:lnTo>
                    <a:cubicBezTo>
                      <a:pt x="130690" y="1023558"/>
                      <a:pt x="386812" y="960293"/>
                      <a:pt x="392424" y="638866"/>
                    </a:cubicBezTo>
                    <a:cubicBezTo>
                      <a:pt x="397335" y="357617"/>
                      <a:pt x="209668" y="83789"/>
                      <a:pt x="68339" y="18360"/>
                    </a:cubicBezTo>
                    <a:lnTo>
                      <a:pt x="29605" y="838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2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92" name="Oval 91"/>
              <p:cNvSpPr/>
              <p:nvPr/>
            </p:nvSpPr>
            <p:spPr>
              <a:xfrm rot="1382746">
                <a:off x="842815" y="1759422"/>
                <a:ext cx="347146" cy="537215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93" name="Oval 92"/>
              <p:cNvSpPr/>
              <p:nvPr/>
            </p:nvSpPr>
            <p:spPr>
              <a:xfrm rot="1382746">
                <a:off x="874273" y="1813651"/>
                <a:ext cx="193205" cy="353383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94" name="Oval 93"/>
              <p:cNvSpPr/>
              <p:nvPr/>
            </p:nvSpPr>
            <p:spPr>
              <a:xfrm rot="1382746">
                <a:off x="908422" y="1852082"/>
                <a:ext cx="60725" cy="17088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Aventura de Pasti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B76AC-E5DF-427C-ABDC-2F4FBD8E4B69}" type="slidenum">
              <a:rPr lang="en-US" smtClean="0"/>
              <a:t>8</a:t>
            </a:fld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178353" y="2835331"/>
            <a:ext cx="630580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667" dirty="0">
                <a:latin typeface="Bahnschrift Light SemiCondensed" panose="020B0502040204020203" pitchFamily="34" charset="0"/>
              </a:rPr>
              <a:t>Caută în locul unde e întotdeauna iarnă!</a:t>
            </a:r>
            <a:endParaRPr lang="en-US" sz="2667" dirty="0" err="1">
              <a:latin typeface="Bahnschrift Light SemiCondensed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38974" y="2197004"/>
            <a:ext cx="879407" cy="1764457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/>
            <a:r>
              <a:rPr lang="ro-RO" sz="10666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?</a:t>
            </a:r>
            <a:endParaRPr lang="en-US" sz="10666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333" name="TextBox 332"/>
          <p:cNvSpPr txBox="1"/>
          <p:nvPr/>
        </p:nvSpPr>
        <p:spPr>
          <a:xfrm>
            <a:off x="4974411" y="-507409"/>
            <a:ext cx="2336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 smtClean="0"/>
              <a:t>Soluție: Frigider</a:t>
            </a:r>
            <a:endParaRPr lang="en-US" sz="2000" dirty="0" err="1"/>
          </a:p>
        </p:txBody>
      </p:sp>
      <p:sp>
        <p:nvSpPr>
          <p:cNvPr id="334" name="TextBox 333"/>
          <p:cNvSpPr txBox="1"/>
          <p:nvPr/>
        </p:nvSpPr>
        <p:spPr>
          <a:xfrm>
            <a:off x="395555" y="4514684"/>
            <a:ext cx="424603" cy="410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G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RS_Classification_Standard"/>
          <p:cNvSpPr txBox="1"/>
          <p:nvPr/>
        </p:nvSpPr>
        <p:spPr>
          <a:xfrm>
            <a:off x="12038047" y="6289521"/>
            <a:ext cx="153953" cy="212879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vert="horz" wrap="none" lIns="76200" tIns="36830" rIns="76200" bIns="36830" rtlCol="0" anchor="ctr">
            <a:spAutoFit/>
          </a:bodyPr>
          <a:lstStyle/>
          <a:p>
            <a:endParaRPr lang="en-US" sz="900" b="1" kern="900" spc="100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930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smtClean="0"/>
              <a:t>MM/DD/YYYY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Aventura de Pasti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B76AC-E5DF-427C-ABDC-2F4FBD8E4B69}" type="slidenum">
              <a:rPr lang="en-US" smtClean="0"/>
              <a:t>9</a:t>
            </a:fld>
            <a:endParaRPr lang="en-US"/>
          </a:p>
        </p:txBody>
      </p:sp>
      <p:grpSp>
        <p:nvGrpSpPr>
          <p:cNvPr id="360" name="Group 359"/>
          <p:cNvGrpSpPr/>
          <p:nvPr/>
        </p:nvGrpSpPr>
        <p:grpSpPr>
          <a:xfrm>
            <a:off x="152094" y="74427"/>
            <a:ext cx="12073309" cy="6816101"/>
            <a:chOff x="785422" y="-128392"/>
            <a:chExt cx="9054982" cy="5213475"/>
          </a:xfrm>
        </p:grpSpPr>
        <p:grpSp>
          <p:nvGrpSpPr>
            <p:cNvPr id="48" name="Group 47"/>
            <p:cNvGrpSpPr/>
            <p:nvPr/>
          </p:nvGrpSpPr>
          <p:grpSpPr>
            <a:xfrm>
              <a:off x="785422" y="-128392"/>
              <a:ext cx="9054982" cy="5213475"/>
              <a:chOff x="74343" y="23594"/>
              <a:chExt cx="9014553" cy="4882214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138406" y="104562"/>
                <a:ext cx="8811623" cy="4725419"/>
                <a:chOff x="138406" y="104562"/>
                <a:chExt cx="8811623" cy="4725419"/>
              </a:xfrm>
            </p:grpSpPr>
            <p:sp>
              <p:nvSpPr>
                <p:cNvPr id="357" name="Rectangle 356"/>
                <p:cNvSpPr/>
                <p:nvPr/>
              </p:nvSpPr>
              <p:spPr>
                <a:xfrm>
                  <a:off x="138406" y="104562"/>
                  <a:ext cx="8811623" cy="4725419"/>
                </a:xfrm>
                <a:prstGeom prst="rect">
                  <a:avLst/>
                </a:prstGeom>
                <a:solidFill>
                  <a:srgbClr val="71B7EB"/>
                </a:soli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411221" y="478882"/>
                  <a:ext cx="8211203" cy="4037466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ECF7FD"/>
                    </a:gs>
                    <a:gs pos="50000">
                      <a:srgbClr val="C2E1F6"/>
                    </a:gs>
                    <a:gs pos="100000">
                      <a:srgbClr val="B1D7F4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2700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50" name="Picture 49"/>
              <p:cNvPicPr>
                <a:picLocks noChangeAspect="1"/>
              </p:cNvPicPr>
              <p:nvPr/>
            </p:nvPicPr>
            <p:blipFill rotWithShape="1">
              <a:blip r:embed="rId3"/>
              <a:srcRect l="24398" t="29757" r="24399" b="32368"/>
              <a:stretch/>
            </p:blipFill>
            <p:spPr>
              <a:xfrm>
                <a:off x="304800" y="209549"/>
                <a:ext cx="8534400" cy="4419601"/>
              </a:xfrm>
              <a:prstGeom prst="rect">
                <a:avLst/>
              </a:prstGeom>
            </p:spPr>
          </p:pic>
          <p:grpSp>
            <p:nvGrpSpPr>
              <p:cNvPr id="51" name="Group 50"/>
              <p:cNvGrpSpPr/>
              <p:nvPr/>
            </p:nvGrpSpPr>
            <p:grpSpPr>
              <a:xfrm>
                <a:off x="74343" y="23594"/>
                <a:ext cx="9014553" cy="4882214"/>
                <a:chOff x="85305" y="267044"/>
                <a:chExt cx="9014553" cy="4882214"/>
              </a:xfrm>
            </p:grpSpPr>
            <p:grpSp>
              <p:nvGrpSpPr>
                <p:cNvPr id="52" name="Group 51"/>
                <p:cNvGrpSpPr/>
                <p:nvPr/>
              </p:nvGrpSpPr>
              <p:grpSpPr>
                <a:xfrm>
                  <a:off x="85305" y="913164"/>
                  <a:ext cx="402600" cy="4183481"/>
                  <a:chOff x="85305" y="913164"/>
                  <a:chExt cx="402600" cy="4183481"/>
                </a:xfrm>
              </p:grpSpPr>
              <p:grpSp>
                <p:nvGrpSpPr>
                  <p:cNvPr id="315" name="Group 314"/>
                  <p:cNvGrpSpPr/>
                  <p:nvPr/>
                </p:nvGrpSpPr>
                <p:grpSpPr>
                  <a:xfrm>
                    <a:off x="89508" y="3951419"/>
                    <a:ext cx="394024" cy="533218"/>
                    <a:chOff x="762000" y="1662233"/>
                    <a:chExt cx="759597" cy="1027934"/>
                  </a:xfrm>
                </p:grpSpPr>
                <p:sp>
                  <p:nvSpPr>
                    <p:cNvPr id="352" name="Freeform 351"/>
                    <p:cNvSpPr>
                      <a:spLocks noChangeAspect="1"/>
                    </p:cNvSpPr>
                    <p:nvPr/>
                  </p:nvSpPr>
                  <p:spPr>
                    <a:xfrm>
                      <a:off x="762000" y="1662233"/>
                      <a:ext cx="759597" cy="1027934"/>
                    </a:xfrm>
                    <a:custGeom>
                      <a:avLst/>
                      <a:gdLst>
                        <a:gd name="connsiteX0" fmla="*/ 1722489 w 3487579"/>
                        <a:gd name="connsiteY0" fmla="*/ 1 h 4713773"/>
                        <a:gd name="connsiteX1" fmla="*/ 14 w 3487579"/>
                        <a:gd name="connsiteY1" fmla="*/ 2920410 h 4713773"/>
                        <a:gd name="connsiteX2" fmla="*/ 1694135 w 3487579"/>
                        <a:gd name="connsiteY2" fmla="*/ 4713769 h 4713773"/>
                        <a:gd name="connsiteX3" fmla="*/ 3487493 w 3487579"/>
                        <a:gd name="connsiteY3" fmla="*/ 2934587 h 4713773"/>
                        <a:gd name="connsiteX4" fmla="*/ 1722489 w 3487579"/>
                        <a:gd name="connsiteY4" fmla="*/ 1 h 4713773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2489 w 3487513"/>
                        <a:gd name="connsiteY0" fmla="*/ 1 h 4720861"/>
                        <a:gd name="connsiteX1" fmla="*/ 14 w 3487513"/>
                        <a:gd name="connsiteY1" fmla="*/ 2927498 h 4720861"/>
                        <a:gd name="connsiteX2" fmla="*/ 1694135 w 3487513"/>
                        <a:gd name="connsiteY2" fmla="*/ 4720857 h 4720861"/>
                        <a:gd name="connsiteX3" fmla="*/ 3487493 w 3487513"/>
                        <a:gd name="connsiteY3" fmla="*/ 2941675 h 4720861"/>
                        <a:gd name="connsiteX4" fmla="*/ 1722489 w 3487513"/>
                        <a:gd name="connsiteY4" fmla="*/ 1 h 4720861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9393"/>
                        <a:gd name="connsiteY0" fmla="*/ 2 h 4720868"/>
                        <a:gd name="connsiteX1" fmla="*/ 592 w 3489393"/>
                        <a:gd name="connsiteY1" fmla="*/ 2927499 h 4720868"/>
                        <a:gd name="connsiteX2" fmla="*/ 1694713 w 3489393"/>
                        <a:gd name="connsiteY2" fmla="*/ 4720858 h 4720868"/>
                        <a:gd name="connsiteX3" fmla="*/ 3488071 w 3489393"/>
                        <a:gd name="connsiteY3" fmla="*/ 2941676 h 4720868"/>
                        <a:gd name="connsiteX4" fmla="*/ 1723067 w 3489393"/>
                        <a:gd name="connsiteY4" fmla="*/ 2 h 4720868"/>
                        <a:gd name="connsiteX0" fmla="*/ 1723067 w 3488483"/>
                        <a:gd name="connsiteY0" fmla="*/ 2 h 4720872"/>
                        <a:gd name="connsiteX1" fmla="*/ 592 w 3488483"/>
                        <a:gd name="connsiteY1" fmla="*/ 2927499 h 4720872"/>
                        <a:gd name="connsiteX2" fmla="*/ 1694713 w 3488483"/>
                        <a:gd name="connsiteY2" fmla="*/ 4720858 h 4720872"/>
                        <a:gd name="connsiteX3" fmla="*/ 3488071 w 3488483"/>
                        <a:gd name="connsiteY3" fmla="*/ 2941676 h 4720872"/>
                        <a:gd name="connsiteX4" fmla="*/ 1723067 w 3488483"/>
                        <a:gd name="connsiteY4" fmla="*/ 2 h 4720872"/>
                        <a:gd name="connsiteX0" fmla="*/ 1723104 w 3488545"/>
                        <a:gd name="connsiteY0" fmla="*/ 45 h 4720915"/>
                        <a:gd name="connsiteX1" fmla="*/ 629 w 3488545"/>
                        <a:gd name="connsiteY1" fmla="*/ 2927542 h 4720915"/>
                        <a:gd name="connsiteX2" fmla="*/ 1694750 w 3488545"/>
                        <a:gd name="connsiteY2" fmla="*/ 4720901 h 4720915"/>
                        <a:gd name="connsiteX3" fmla="*/ 3488108 w 3488545"/>
                        <a:gd name="connsiteY3" fmla="*/ 2941719 h 4720915"/>
                        <a:gd name="connsiteX4" fmla="*/ 1723104 w 3488545"/>
                        <a:gd name="connsiteY4" fmla="*/ 45 h 4720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88545" h="4720915">
                          <a:moveTo>
                            <a:pt x="1723104" y="45"/>
                          </a:moveTo>
                          <a:cubicBezTo>
                            <a:pt x="1070974" y="-9406"/>
                            <a:pt x="-30087" y="1467338"/>
                            <a:pt x="629" y="2927542"/>
                          </a:cubicBezTo>
                          <a:cubicBezTo>
                            <a:pt x="31345" y="4387746"/>
                            <a:pt x="1113503" y="4718538"/>
                            <a:pt x="1694750" y="4720901"/>
                          </a:cubicBezTo>
                          <a:cubicBezTo>
                            <a:pt x="2275997" y="4723264"/>
                            <a:pt x="3462117" y="4430277"/>
                            <a:pt x="3488108" y="2941719"/>
                          </a:cubicBezTo>
                          <a:cubicBezTo>
                            <a:pt x="3514099" y="1453161"/>
                            <a:pt x="2375234" y="9496"/>
                            <a:pt x="1723104" y="45"/>
                          </a:cubicBezTo>
                          <a:close/>
                        </a:path>
                      </a:pathLst>
                    </a:custGeom>
                    <a:blipFill dpi="0" rotWithShape="1">
                      <a:blip r:embed="rId4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353" name="Freeform 352"/>
                    <p:cNvSpPr>
                      <a:spLocks noChangeAspect="1"/>
                    </p:cNvSpPr>
                    <p:nvPr/>
                  </p:nvSpPr>
                  <p:spPr>
                    <a:xfrm>
                      <a:off x="1066800" y="1662243"/>
                      <a:ext cx="448826" cy="1027924"/>
                    </a:xfrm>
                    <a:custGeom>
                      <a:avLst/>
                      <a:gdLst>
                        <a:gd name="connsiteX0" fmla="*/ 64418 w 448826"/>
                        <a:gd name="connsiteY0" fmla="*/ 0 h 1027924"/>
                        <a:gd name="connsiteX1" fmla="*/ 448731 w 448826"/>
                        <a:gd name="connsiteY1" fmla="*/ 640521 h 1027924"/>
                        <a:gd name="connsiteX2" fmla="*/ 58245 w 448826"/>
                        <a:gd name="connsiteY2" fmla="*/ 1027921 h 1027924"/>
                        <a:gd name="connsiteX3" fmla="*/ 6332 w 448826"/>
                        <a:gd name="connsiteY3" fmla="*/ 1024035 h 1027924"/>
                        <a:gd name="connsiteX4" fmla="*/ 0 w 448826"/>
                        <a:gd name="connsiteY4" fmla="*/ 1022660 h 1027924"/>
                        <a:gd name="connsiteX5" fmla="*/ 5180 w 448826"/>
                        <a:gd name="connsiteY5" fmla="*/ 1023048 h 1027924"/>
                        <a:gd name="connsiteX6" fmla="*/ 392424 w 448826"/>
                        <a:gd name="connsiteY6" fmla="*/ 638866 h 1027924"/>
                        <a:gd name="connsiteX7" fmla="*/ 68339 w 448826"/>
                        <a:gd name="connsiteY7" fmla="*/ 18360 h 1027924"/>
                        <a:gd name="connsiteX8" fmla="*/ 29605 w 448826"/>
                        <a:gd name="connsiteY8" fmla="*/ 8380 h 10279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8826" h="1027924">
                          <a:moveTo>
                            <a:pt x="64418" y="0"/>
                          </a:moveTo>
                          <a:cubicBezTo>
                            <a:pt x="206413" y="2058"/>
                            <a:pt x="454390" y="316402"/>
                            <a:pt x="448731" y="640521"/>
                          </a:cubicBezTo>
                          <a:cubicBezTo>
                            <a:pt x="443072" y="964641"/>
                            <a:pt x="184806" y="1028436"/>
                            <a:pt x="58245" y="1027921"/>
                          </a:cubicBezTo>
                          <a:cubicBezTo>
                            <a:pt x="42424" y="1027857"/>
                            <a:pt x="24900" y="1026675"/>
                            <a:pt x="6332" y="1024035"/>
                          </a:cubicBezTo>
                          <a:lnTo>
                            <a:pt x="0" y="1022660"/>
                          </a:lnTo>
                          <a:lnTo>
                            <a:pt x="5180" y="1023048"/>
                          </a:lnTo>
                          <a:cubicBezTo>
                            <a:pt x="130690" y="1023558"/>
                            <a:pt x="386812" y="960293"/>
                            <a:pt x="392424" y="638866"/>
                          </a:cubicBezTo>
                          <a:cubicBezTo>
                            <a:pt x="397335" y="357617"/>
                            <a:pt x="209668" y="83789"/>
                            <a:pt x="68339" y="18360"/>
                          </a:cubicBezTo>
                          <a:lnTo>
                            <a:pt x="29605" y="838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  <a:alpha val="2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354" name="Oval 353"/>
                    <p:cNvSpPr/>
                    <p:nvPr/>
                  </p:nvSpPr>
                  <p:spPr>
                    <a:xfrm rot="1382746">
                      <a:off x="842815" y="1759422"/>
                      <a:ext cx="347146" cy="537215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355" name="Oval 354"/>
                    <p:cNvSpPr/>
                    <p:nvPr/>
                  </p:nvSpPr>
                  <p:spPr>
                    <a:xfrm rot="1382746">
                      <a:off x="874273" y="1813651"/>
                      <a:ext cx="193205" cy="353383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356" name="Oval 355"/>
                    <p:cNvSpPr/>
                    <p:nvPr/>
                  </p:nvSpPr>
                  <p:spPr>
                    <a:xfrm rot="1382746">
                      <a:off x="908422" y="1852082"/>
                      <a:ext cx="60725" cy="170880"/>
                    </a:xfrm>
                    <a:prstGeom prst="ellipse">
                      <a:avLst/>
                    </a:prstGeom>
                    <a:solidFill>
                      <a:schemeClr val="bg1">
                        <a:alpha val="6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</p:grpSp>
              <p:grpSp>
                <p:nvGrpSpPr>
                  <p:cNvPr id="316" name="Group 315"/>
                  <p:cNvGrpSpPr/>
                  <p:nvPr/>
                </p:nvGrpSpPr>
                <p:grpSpPr>
                  <a:xfrm>
                    <a:off x="91976" y="3364988"/>
                    <a:ext cx="394024" cy="533218"/>
                    <a:chOff x="762000" y="1662233"/>
                    <a:chExt cx="759597" cy="1027934"/>
                  </a:xfrm>
                </p:grpSpPr>
                <p:sp>
                  <p:nvSpPr>
                    <p:cNvPr id="347" name="Freeform 346"/>
                    <p:cNvSpPr>
                      <a:spLocks noChangeAspect="1"/>
                    </p:cNvSpPr>
                    <p:nvPr/>
                  </p:nvSpPr>
                  <p:spPr>
                    <a:xfrm>
                      <a:off x="762000" y="1662233"/>
                      <a:ext cx="759597" cy="1027934"/>
                    </a:xfrm>
                    <a:custGeom>
                      <a:avLst/>
                      <a:gdLst>
                        <a:gd name="connsiteX0" fmla="*/ 1722489 w 3487579"/>
                        <a:gd name="connsiteY0" fmla="*/ 1 h 4713773"/>
                        <a:gd name="connsiteX1" fmla="*/ 14 w 3487579"/>
                        <a:gd name="connsiteY1" fmla="*/ 2920410 h 4713773"/>
                        <a:gd name="connsiteX2" fmla="*/ 1694135 w 3487579"/>
                        <a:gd name="connsiteY2" fmla="*/ 4713769 h 4713773"/>
                        <a:gd name="connsiteX3" fmla="*/ 3487493 w 3487579"/>
                        <a:gd name="connsiteY3" fmla="*/ 2934587 h 4713773"/>
                        <a:gd name="connsiteX4" fmla="*/ 1722489 w 3487579"/>
                        <a:gd name="connsiteY4" fmla="*/ 1 h 4713773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2489 w 3487513"/>
                        <a:gd name="connsiteY0" fmla="*/ 1 h 4720861"/>
                        <a:gd name="connsiteX1" fmla="*/ 14 w 3487513"/>
                        <a:gd name="connsiteY1" fmla="*/ 2927498 h 4720861"/>
                        <a:gd name="connsiteX2" fmla="*/ 1694135 w 3487513"/>
                        <a:gd name="connsiteY2" fmla="*/ 4720857 h 4720861"/>
                        <a:gd name="connsiteX3" fmla="*/ 3487493 w 3487513"/>
                        <a:gd name="connsiteY3" fmla="*/ 2941675 h 4720861"/>
                        <a:gd name="connsiteX4" fmla="*/ 1722489 w 3487513"/>
                        <a:gd name="connsiteY4" fmla="*/ 1 h 4720861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9393"/>
                        <a:gd name="connsiteY0" fmla="*/ 2 h 4720868"/>
                        <a:gd name="connsiteX1" fmla="*/ 592 w 3489393"/>
                        <a:gd name="connsiteY1" fmla="*/ 2927499 h 4720868"/>
                        <a:gd name="connsiteX2" fmla="*/ 1694713 w 3489393"/>
                        <a:gd name="connsiteY2" fmla="*/ 4720858 h 4720868"/>
                        <a:gd name="connsiteX3" fmla="*/ 3488071 w 3489393"/>
                        <a:gd name="connsiteY3" fmla="*/ 2941676 h 4720868"/>
                        <a:gd name="connsiteX4" fmla="*/ 1723067 w 3489393"/>
                        <a:gd name="connsiteY4" fmla="*/ 2 h 4720868"/>
                        <a:gd name="connsiteX0" fmla="*/ 1723067 w 3488483"/>
                        <a:gd name="connsiteY0" fmla="*/ 2 h 4720872"/>
                        <a:gd name="connsiteX1" fmla="*/ 592 w 3488483"/>
                        <a:gd name="connsiteY1" fmla="*/ 2927499 h 4720872"/>
                        <a:gd name="connsiteX2" fmla="*/ 1694713 w 3488483"/>
                        <a:gd name="connsiteY2" fmla="*/ 4720858 h 4720872"/>
                        <a:gd name="connsiteX3" fmla="*/ 3488071 w 3488483"/>
                        <a:gd name="connsiteY3" fmla="*/ 2941676 h 4720872"/>
                        <a:gd name="connsiteX4" fmla="*/ 1723067 w 3488483"/>
                        <a:gd name="connsiteY4" fmla="*/ 2 h 4720872"/>
                        <a:gd name="connsiteX0" fmla="*/ 1723104 w 3488545"/>
                        <a:gd name="connsiteY0" fmla="*/ 45 h 4720915"/>
                        <a:gd name="connsiteX1" fmla="*/ 629 w 3488545"/>
                        <a:gd name="connsiteY1" fmla="*/ 2927542 h 4720915"/>
                        <a:gd name="connsiteX2" fmla="*/ 1694750 w 3488545"/>
                        <a:gd name="connsiteY2" fmla="*/ 4720901 h 4720915"/>
                        <a:gd name="connsiteX3" fmla="*/ 3488108 w 3488545"/>
                        <a:gd name="connsiteY3" fmla="*/ 2941719 h 4720915"/>
                        <a:gd name="connsiteX4" fmla="*/ 1723104 w 3488545"/>
                        <a:gd name="connsiteY4" fmla="*/ 45 h 4720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88545" h="4720915">
                          <a:moveTo>
                            <a:pt x="1723104" y="45"/>
                          </a:moveTo>
                          <a:cubicBezTo>
                            <a:pt x="1070974" y="-9406"/>
                            <a:pt x="-30087" y="1467338"/>
                            <a:pt x="629" y="2927542"/>
                          </a:cubicBezTo>
                          <a:cubicBezTo>
                            <a:pt x="31345" y="4387746"/>
                            <a:pt x="1113503" y="4718538"/>
                            <a:pt x="1694750" y="4720901"/>
                          </a:cubicBezTo>
                          <a:cubicBezTo>
                            <a:pt x="2275997" y="4723264"/>
                            <a:pt x="3462117" y="4430277"/>
                            <a:pt x="3488108" y="2941719"/>
                          </a:cubicBezTo>
                          <a:cubicBezTo>
                            <a:pt x="3514099" y="1453161"/>
                            <a:pt x="2375234" y="9496"/>
                            <a:pt x="1723104" y="45"/>
                          </a:cubicBezTo>
                          <a:close/>
                        </a:path>
                      </a:pathLst>
                    </a:custGeom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348" name="Freeform 347"/>
                    <p:cNvSpPr>
                      <a:spLocks noChangeAspect="1"/>
                    </p:cNvSpPr>
                    <p:nvPr/>
                  </p:nvSpPr>
                  <p:spPr>
                    <a:xfrm>
                      <a:off x="1066800" y="1662243"/>
                      <a:ext cx="448826" cy="1027924"/>
                    </a:xfrm>
                    <a:custGeom>
                      <a:avLst/>
                      <a:gdLst>
                        <a:gd name="connsiteX0" fmla="*/ 64418 w 448826"/>
                        <a:gd name="connsiteY0" fmla="*/ 0 h 1027924"/>
                        <a:gd name="connsiteX1" fmla="*/ 448731 w 448826"/>
                        <a:gd name="connsiteY1" fmla="*/ 640521 h 1027924"/>
                        <a:gd name="connsiteX2" fmla="*/ 58245 w 448826"/>
                        <a:gd name="connsiteY2" fmla="*/ 1027921 h 1027924"/>
                        <a:gd name="connsiteX3" fmla="*/ 6332 w 448826"/>
                        <a:gd name="connsiteY3" fmla="*/ 1024035 h 1027924"/>
                        <a:gd name="connsiteX4" fmla="*/ 0 w 448826"/>
                        <a:gd name="connsiteY4" fmla="*/ 1022660 h 1027924"/>
                        <a:gd name="connsiteX5" fmla="*/ 5180 w 448826"/>
                        <a:gd name="connsiteY5" fmla="*/ 1023048 h 1027924"/>
                        <a:gd name="connsiteX6" fmla="*/ 392424 w 448826"/>
                        <a:gd name="connsiteY6" fmla="*/ 638866 h 1027924"/>
                        <a:gd name="connsiteX7" fmla="*/ 68339 w 448826"/>
                        <a:gd name="connsiteY7" fmla="*/ 18360 h 1027924"/>
                        <a:gd name="connsiteX8" fmla="*/ 29605 w 448826"/>
                        <a:gd name="connsiteY8" fmla="*/ 8380 h 10279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8826" h="1027924">
                          <a:moveTo>
                            <a:pt x="64418" y="0"/>
                          </a:moveTo>
                          <a:cubicBezTo>
                            <a:pt x="206413" y="2058"/>
                            <a:pt x="454390" y="316402"/>
                            <a:pt x="448731" y="640521"/>
                          </a:cubicBezTo>
                          <a:cubicBezTo>
                            <a:pt x="443072" y="964641"/>
                            <a:pt x="184806" y="1028436"/>
                            <a:pt x="58245" y="1027921"/>
                          </a:cubicBezTo>
                          <a:cubicBezTo>
                            <a:pt x="42424" y="1027857"/>
                            <a:pt x="24900" y="1026675"/>
                            <a:pt x="6332" y="1024035"/>
                          </a:cubicBezTo>
                          <a:lnTo>
                            <a:pt x="0" y="1022660"/>
                          </a:lnTo>
                          <a:lnTo>
                            <a:pt x="5180" y="1023048"/>
                          </a:lnTo>
                          <a:cubicBezTo>
                            <a:pt x="130690" y="1023558"/>
                            <a:pt x="386812" y="960293"/>
                            <a:pt x="392424" y="638866"/>
                          </a:cubicBezTo>
                          <a:cubicBezTo>
                            <a:pt x="397335" y="357617"/>
                            <a:pt x="209668" y="83789"/>
                            <a:pt x="68339" y="18360"/>
                          </a:cubicBezTo>
                          <a:lnTo>
                            <a:pt x="29605" y="838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  <a:alpha val="2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349" name="Oval 348"/>
                    <p:cNvSpPr/>
                    <p:nvPr/>
                  </p:nvSpPr>
                  <p:spPr>
                    <a:xfrm rot="1382746">
                      <a:off x="842815" y="1759422"/>
                      <a:ext cx="347146" cy="537215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350" name="Oval 349"/>
                    <p:cNvSpPr/>
                    <p:nvPr/>
                  </p:nvSpPr>
                  <p:spPr>
                    <a:xfrm rot="1382746">
                      <a:off x="874273" y="1813651"/>
                      <a:ext cx="193205" cy="353383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351" name="Oval 350"/>
                    <p:cNvSpPr/>
                    <p:nvPr/>
                  </p:nvSpPr>
                  <p:spPr>
                    <a:xfrm rot="1382746">
                      <a:off x="908422" y="1852082"/>
                      <a:ext cx="60725" cy="170880"/>
                    </a:xfrm>
                    <a:prstGeom prst="ellipse">
                      <a:avLst/>
                    </a:prstGeom>
                    <a:solidFill>
                      <a:schemeClr val="bg1">
                        <a:alpha val="6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</p:grpSp>
              <p:grpSp>
                <p:nvGrpSpPr>
                  <p:cNvPr id="317" name="Group 316"/>
                  <p:cNvGrpSpPr/>
                  <p:nvPr/>
                </p:nvGrpSpPr>
                <p:grpSpPr>
                  <a:xfrm>
                    <a:off x="92969" y="913164"/>
                    <a:ext cx="394024" cy="533218"/>
                    <a:chOff x="762000" y="1662233"/>
                    <a:chExt cx="759597" cy="1027934"/>
                  </a:xfrm>
                </p:grpSpPr>
                <p:sp>
                  <p:nvSpPr>
                    <p:cNvPr id="342" name="Freeform 341"/>
                    <p:cNvSpPr>
                      <a:spLocks noChangeAspect="1"/>
                    </p:cNvSpPr>
                    <p:nvPr/>
                  </p:nvSpPr>
                  <p:spPr>
                    <a:xfrm>
                      <a:off x="762000" y="1662233"/>
                      <a:ext cx="759597" cy="1027934"/>
                    </a:xfrm>
                    <a:custGeom>
                      <a:avLst/>
                      <a:gdLst>
                        <a:gd name="connsiteX0" fmla="*/ 1722489 w 3487579"/>
                        <a:gd name="connsiteY0" fmla="*/ 1 h 4713773"/>
                        <a:gd name="connsiteX1" fmla="*/ 14 w 3487579"/>
                        <a:gd name="connsiteY1" fmla="*/ 2920410 h 4713773"/>
                        <a:gd name="connsiteX2" fmla="*/ 1694135 w 3487579"/>
                        <a:gd name="connsiteY2" fmla="*/ 4713769 h 4713773"/>
                        <a:gd name="connsiteX3" fmla="*/ 3487493 w 3487579"/>
                        <a:gd name="connsiteY3" fmla="*/ 2934587 h 4713773"/>
                        <a:gd name="connsiteX4" fmla="*/ 1722489 w 3487579"/>
                        <a:gd name="connsiteY4" fmla="*/ 1 h 4713773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2489 w 3487513"/>
                        <a:gd name="connsiteY0" fmla="*/ 1 h 4720861"/>
                        <a:gd name="connsiteX1" fmla="*/ 14 w 3487513"/>
                        <a:gd name="connsiteY1" fmla="*/ 2927498 h 4720861"/>
                        <a:gd name="connsiteX2" fmla="*/ 1694135 w 3487513"/>
                        <a:gd name="connsiteY2" fmla="*/ 4720857 h 4720861"/>
                        <a:gd name="connsiteX3" fmla="*/ 3487493 w 3487513"/>
                        <a:gd name="connsiteY3" fmla="*/ 2941675 h 4720861"/>
                        <a:gd name="connsiteX4" fmla="*/ 1722489 w 3487513"/>
                        <a:gd name="connsiteY4" fmla="*/ 1 h 4720861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9393"/>
                        <a:gd name="connsiteY0" fmla="*/ 2 h 4720868"/>
                        <a:gd name="connsiteX1" fmla="*/ 592 w 3489393"/>
                        <a:gd name="connsiteY1" fmla="*/ 2927499 h 4720868"/>
                        <a:gd name="connsiteX2" fmla="*/ 1694713 w 3489393"/>
                        <a:gd name="connsiteY2" fmla="*/ 4720858 h 4720868"/>
                        <a:gd name="connsiteX3" fmla="*/ 3488071 w 3489393"/>
                        <a:gd name="connsiteY3" fmla="*/ 2941676 h 4720868"/>
                        <a:gd name="connsiteX4" fmla="*/ 1723067 w 3489393"/>
                        <a:gd name="connsiteY4" fmla="*/ 2 h 4720868"/>
                        <a:gd name="connsiteX0" fmla="*/ 1723067 w 3488483"/>
                        <a:gd name="connsiteY0" fmla="*/ 2 h 4720872"/>
                        <a:gd name="connsiteX1" fmla="*/ 592 w 3488483"/>
                        <a:gd name="connsiteY1" fmla="*/ 2927499 h 4720872"/>
                        <a:gd name="connsiteX2" fmla="*/ 1694713 w 3488483"/>
                        <a:gd name="connsiteY2" fmla="*/ 4720858 h 4720872"/>
                        <a:gd name="connsiteX3" fmla="*/ 3488071 w 3488483"/>
                        <a:gd name="connsiteY3" fmla="*/ 2941676 h 4720872"/>
                        <a:gd name="connsiteX4" fmla="*/ 1723067 w 3488483"/>
                        <a:gd name="connsiteY4" fmla="*/ 2 h 4720872"/>
                        <a:gd name="connsiteX0" fmla="*/ 1723104 w 3488545"/>
                        <a:gd name="connsiteY0" fmla="*/ 45 h 4720915"/>
                        <a:gd name="connsiteX1" fmla="*/ 629 w 3488545"/>
                        <a:gd name="connsiteY1" fmla="*/ 2927542 h 4720915"/>
                        <a:gd name="connsiteX2" fmla="*/ 1694750 w 3488545"/>
                        <a:gd name="connsiteY2" fmla="*/ 4720901 h 4720915"/>
                        <a:gd name="connsiteX3" fmla="*/ 3488108 w 3488545"/>
                        <a:gd name="connsiteY3" fmla="*/ 2941719 h 4720915"/>
                        <a:gd name="connsiteX4" fmla="*/ 1723104 w 3488545"/>
                        <a:gd name="connsiteY4" fmla="*/ 45 h 4720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88545" h="4720915">
                          <a:moveTo>
                            <a:pt x="1723104" y="45"/>
                          </a:moveTo>
                          <a:cubicBezTo>
                            <a:pt x="1070974" y="-9406"/>
                            <a:pt x="-30087" y="1467338"/>
                            <a:pt x="629" y="2927542"/>
                          </a:cubicBezTo>
                          <a:cubicBezTo>
                            <a:pt x="31345" y="4387746"/>
                            <a:pt x="1113503" y="4718538"/>
                            <a:pt x="1694750" y="4720901"/>
                          </a:cubicBezTo>
                          <a:cubicBezTo>
                            <a:pt x="2275997" y="4723264"/>
                            <a:pt x="3462117" y="4430277"/>
                            <a:pt x="3488108" y="2941719"/>
                          </a:cubicBezTo>
                          <a:cubicBezTo>
                            <a:pt x="3514099" y="1453161"/>
                            <a:pt x="2375234" y="9496"/>
                            <a:pt x="1723104" y="45"/>
                          </a:cubicBezTo>
                          <a:close/>
                        </a:path>
                      </a:pathLst>
                    </a:custGeom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343" name="Freeform 342"/>
                    <p:cNvSpPr>
                      <a:spLocks noChangeAspect="1"/>
                    </p:cNvSpPr>
                    <p:nvPr/>
                  </p:nvSpPr>
                  <p:spPr>
                    <a:xfrm>
                      <a:off x="1066800" y="1662243"/>
                      <a:ext cx="448826" cy="1027924"/>
                    </a:xfrm>
                    <a:custGeom>
                      <a:avLst/>
                      <a:gdLst>
                        <a:gd name="connsiteX0" fmla="*/ 64418 w 448826"/>
                        <a:gd name="connsiteY0" fmla="*/ 0 h 1027924"/>
                        <a:gd name="connsiteX1" fmla="*/ 448731 w 448826"/>
                        <a:gd name="connsiteY1" fmla="*/ 640521 h 1027924"/>
                        <a:gd name="connsiteX2" fmla="*/ 58245 w 448826"/>
                        <a:gd name="connsiteY2" fmla="*/ 1027921 h 1027924"/>
                        <a:gd name="connsiteX3" fmla="*/ 6332 w 448826"/>
                        <a:gd name="connsiteY3" fmla="*/ 1024035 h 1027924"/>
                        <a:gd name="connsiteX4" fmla="*/ 0 w 448826"/>
                        <a:gd name="connsiteY4" fmla="*/ 1022660 h 1027924"/>
                        <a:gd name="connsiteX5" fmla="*/ 5180 w 448826"/>
                        <a:gd name="connsiteY5" fmla="*/ 1023048 h 1027924"/>
                        <a:gd name="connsiteX6" fmla="*/ 392424 w 448826"/>
                        <a:gd name="connsiteY6" fmla="*/ 638866 h 1027924"/>
                        <a:gd name="connsiteX7" fmla="*/ 68339 w 448826"/>
                        <a:gd name="connsiteY7" fmla="*/ 18360 h 1027924"/>
                        <a:gd name="connsiteX8" fmla="*/ 29605 w 448826"/>
                        <a:gd name="connsiteY8" fmla="*/ 8380 h 10279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8826" h="1027924">
                          <a:moveTo>
                            <a:pt x="64418" y="0"/>
                          </a:moveTo>
                          <a:cubicBezTo>
                            <a:pt x="206413" y="2058"/>
                            <a:pt x="454390" y="316402"/>
                            <a:pt x="448731" y="640521"/>
                          </a:cubicBezTo>
                          <a:cubicBezTo>
                            <a:pt x="443072" y="964641"/>
                            <a:pt x="184806" y="1028436"/>
                            <a:pt x="58245" y="1027921"/>
                          </a:cubicBezTo>
                          <a:cubicBezTo>
                            <a:pt x="42424" y="1027857"/>
                            <a:pt x="24900" y="1026675"/>
                            <a:pt x="6332" y="1024035"/>
                          </a:cubicBezTo>
                          <a:lnTo>
                            <a:pt x="0" y="1022660"/>
                          </a:lnTo>
                          <a:lnTo>
                            <a:pt x="5180" y="1023048"/>
                          </a:lnTo>
                          <a:cubicBezTo>
                            <a:pt x="130690" y="1023558"/>
                            <a:pt x="386812" y="960293"/>
                            <a:pt x="392424" y="638866"/>
                          </a:cubicBezTo>
                          <a:cubicBezTo>
                            <a:pt x="397335" y="357617"/>
                            <a:pt x="209668" y="83789"/>
                            <a:pt x="68339" y="18360"/>
                          </a:cubicBezTo>
                          <a:lnTo>
                            <a:pt x="29605" y="838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  <a:alpha val="2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344" name="Oval 343"/>
                    <p:cNvSpPr/>
                    <p:nvPr/>
                  </p:nvSpPr>
                  <p:spPr>
                    <a:xfrm rot="1382746">
                      <a:off x="842815" y="1759422"/>
                      <a:ext cx="347146" cy="537215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345" name="Oval 344"/>
                    <p:cNvSpPr/>
                    <p:nvPr/>
                  </p:nvSpPr>
                  <p:spPr>
                    <a:xfrm rot="1382746">
                      <a:off x="874273" y="1813651"/>
                      <a:ext cx="193205" cy="353383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346" name="Oval 345"/>
                    <p:cNvSpPr/>
                    <p:nvPr/>
                  </p:nvSpPr>
                  <p:spPr>
                    <a:xfrm rot="1382746">
                      <a:off x="908422" y="1852082"/>
                      <a:ext cx="60725" cy="170880"/>
                    </a:xfrm>
                    <a:prstGeom prst="ellipse">
                      <a:avLst/>
                    </a:prstGeom>
                    <a:solidFill>
                      <a:schemeClr val="bg1">
                        <a:alpha val="6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</p:grpSp>
              <p:grpSp>
                <p:nvGrpSpPr>
                  <p:cNvPr id="318" name="Group 317"/>
                  <p:cNvGrpSpPr/>
                  <p:nvPr/>
                </p:nvGrpSpPr>
                <p:grpSpPr>
                  <a:xfrm>
                    <a:off x="91976" y="2747362"/>
                    <a:ext cx="394024" cy="533218"/>
                    <a:chOff x="762000" y="1662233"/>
                    <a:chExt cx="759597" cy="1027934"/>
                  </a:xfrm>
                </p:grpSpPr>
                <p:sp>
                  <p:nvSpPr>
                    <p:cNvPr id="337" name="Freeform 336"/>
                    <p:cNvSpPr>
                      <a:spLocks noChangeAspect="1"/>
                    </p:cNvSpPr>
                    <p:nvPr/>
                  </p:nvSpPr>
                  <p:spPr>
                    <a:xfrm>
                      <a:off x="762000" y="1662233"/>
                      <a:ext cx="759597" cy="1027934"/>
                    </a:xfrm>
                    <a:custGeom>
                      <a:avLst/>
                      <a:gdLst>
                        <a:gd name="connsiteX0" fmla="*/ 1722489 w 3487579"/>
                        <a:gd name="connsiteY0" fmla="*/ 1 h 4713773"/>
                        <a:gd name="connsiteX1" fmla="*/ 14 w 3487579"/>
                        <a:gd name="connsiteY1" fmla="*/ 2920410 h 4713773"/>
                        <a:gd name="connsiteX2" fmla="*/ 1694135 w 3487579"/>
                        <a:gd name="connsiteY2" fmla="*/ 4713769 h 4713773"/>
                        <a:gd name="connsiteX3" fmla="*/ 3487493 w 3487579"/>
                        <a:gd name="connsiteY3" fmla="*/ 2934587 h 4713773"/>
                        <a:gd name="connsiteX4" fmla="*/ 1722489 w 3487579"/>
                        <a:gd name="connsiteY4" fmla="*/ 1 h 4713773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2489 w 3487513"/>
                        <a:gd name="connsiteY0" fmla="*/ 1 h 4720861"/>
                        <a:gd name="connsiteX1" fmla="*/ 14 w 3487513"/>
                        <a:gd name="connsiteY1" fmla="*/ 2927498 h 4720861"/>
                        <a:gd name="connsiteX2" fmla="*/ 1694135 w 3487513"/>
                        <a:gd name="connsiteY2" fmla="*/ 4720857 h 4720861"/>
                        <a:gd name="connsiteX3" fmla="*/ 3487493 w 3487513"/>
                        <a:gd name="connsiteY3" fmla="*/ 2941675 h 4720861"/>
                        <a:gd name="connsiteX4" fmla="*/ 1722489 w 3487513"/>
                        <a:gd name="connsiteY4" fmla="*/ 1 h 4720861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9393"/>
                        <a:gd name="connsiteY0" fmla="*/ 2 h 4720868"/>
                        <a:gd name="connsiteX1" fmla="*/ 592 w 3489393"/>
                        <a:gd name="connsiteY1" fmla="*/ 2927499 h 4720868"/>
                        <a:gd name="connsiteX2" fmla="*/ 1694713 w 3489393"/>
                        <a:gd name="connsiteY2" fmla="*/ 4720858 h 4720868"/>
                        <a:gd name="connsiteX3" fmla="*/ 3488071 w 3489393"/>
                        <a:gd name="connsiteY3" fmla="*/ 2941676 h 4720868"/>
                        <a:gd name="connsiteX4" fmla="*/ 1723067 w 3489393"/>
                        <a:gd name="connsiteY4" fmla="*/ 2 h 4720868"/>
                        <a:gd name="connsiteX0" fmla="*/ 1723067 w 3488483"/>
                        <a:gd name="connsiteY0" fmla="*/ 2 h 4720872"/>
                        <a:gd name="connsiteX1" fmla="*/ 592 w 3488483"/>
                        <a:gd name="connsiteY1" fmla="*/ 2927499 h 4720872"/>
                        <a:gd name="connsiteX2" fmla="*/ 1694713 w 3488483"/>
                        <a:gd name="connsiteY2" fmla="*/ 4720858 h 4720872"/>
                        <a:gd name="connsiteX3" fmla="*/ 3488071 w 3488483"/>
                        <a:gd name="connsiteY3" fmla="*/ 2941676 h 4720872"/>
                        <a:gd name="connsiteX4" fmla="*/ 1723067 w 3488483"/>
                        <a:gd name="connsiteY4" fmla="*/ 2 h 4720872"/>
                        <a:gd name="connsiteX0" fmla="*/ 1723104 w 3488545"/>
                        <a:gd name="connsiteY0" fmla="*/ 45 h 4720915"/>
                        <a:gd name="connsiteX1" fmla="*/ 629 w 3488545"/>
                        <a:gd name="connsiteY1" fmla="*/ 2927542 h 4720915"/>
                        <a:gd name="connsiteX2" fmla="*/ 1694750 w 3488545"/>
                        <a:gd name="connsiteY2" fmla="*/ 4720901 h 4720915"/>
                        <a:gd name="connsiteX3" fmla="*/ 3488108 w 3488545"/>
                        <a:gd name="connsiteY3" fmla="*/ 2941719 h 4720915"/>
                        <a:gd name="connsiteX4" fmla="*/ 1723104 w 3488545"/>
                        <a:gd name="connsiteY4" fmla="*/ 45 h 4720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88545" h="4720915">
                          <a:moveTo>
                            <a:pt x="1723104" y="45"/>
                          </a:moveTo>
                          <a:cubicBezTo>
                            <a:pt x="1070974" y="-9406"/>
                            <a:pt x="-30087" y="1467338"/>
                            <a:pt x="629" y="2927542"/>
                          </a:cubicBezTo>
                          <a:cubicBezTo>
                            <a:pt x="31345" y="4387746"/>
                            <a:pt x="1113503" y="4718538"/>
                            <a:pt x="1694750" y="4720901"/>
                          </a:cubicBezTo>
                          <a:cubicBezTo>
                            <a:pt x="2275997" y="4723264"/>
                            <a:pt x="3462117" y="4430277"/>
                            <a:pt x="3488108" y="2941719"/>
                          </a:cubicBezTo>
                          <a:cubicBezTo>
                            <a:pt x="3514099" y="1453161"/>
                            <a:pt x="2375234" y="9496"/>
                            <a:pt x="1723104" y="45"/>
                          </a:cubicBezTo>
                          <a:close/>
                        </a:path>
                      </a:pathLst>
                    </a:custGeom>
                    <a:blipFill dpi="0" rotWithShape="1">
                      <a:blip r:embed="rId6">
                        <a:duotone>
                          <a:schemeClr val="accent5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338" name="Freeform 337"/>
                    <p:cNvSpPr>
                      <a:spLocks noChangeAspect="1"/>
                    </p:cNvSpPr>
                    <p:nvPr/>
                  </p:nvSpPr>
                  <p:spPr>
                    <a:xfrm>
                      <a:off x="1066800" y="1662243"/>
                      <a:ext cx="448826" cy="1027924"/>
                    </a:xfrm>
                    <a:custGeom>
                      <a:avLst/>
                      <a:gdLst>
                        <a:gd name="connsiteX0" fmla="*/ 64418 w 448826"/>
                        <a:gd name="connsiteY0" fmla="*/ 0 h 1027924"/>
                        <a:gd name="connsiteX1" fmla="*/ 448731 w 448826"/>
                        <a:gd name="connsiteY1" fmla="*/ 640521 h 1027924"/>
                        <a:gd name="connsiteX2" fmla="*/ 58245 w 448826"/>
                        <a:gd name="connsiteY2" fmla="*/ 1027921 h 1027924"/>
                        <a:gd name="connsiteX3" fmla="*/ 6332 w 448826"/>
                        <a:gd name="connsiteY3" fmla="*/ 1024035 h 1027924"/>
                        <a:gd name="connsiteX4" fmla="*/ 0 w 448826"/>
                        <a:gd name="connsiteY4" fmla="*/ 1022660 h 1027924"/>
                        <a:gd name="connsiteX5" fmla="*/ 5180 w 448826"/>
                        <a:gd name="connsiteY5" fmla="*/ 1023048 h 1027924"/>
                        <a:gd name="connsiteX6" fmla="*/ 392424 w 448826"/>
                        <a:gd name="connsiteY6" fmla="*/ 638866 h 1027924"/>
                        <a:gd name="connsiteX7" fmla="*/ 68339 w 448826"/>
                        <a:gd name="connsiteY7" fmla="*/ 18360 h 1027924"/>
                        <a:gd name="connsiteX8" fmla="*/ 29605 w 448826"/>
                        <a:gd name="connsiteY8" fmla="*/ 8380 h 10279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8826" h="1027924">
                          <a:moveTo>
                            <a:pt x="64418" y="0"/>
                          </a:moveTo>
                          <a:cubicBezTo>
                            <a:pt x="206413" y="2058"/>
                            <a:pt x="454390" y="316402"/>
                            <a:pt x="448731" y="640521"/>
                          </a:cubicBezTo>
                          <a:cubicBezTo>
                            <a:pt x="443072" y="964641"/>
                            <a:pt x="184806" y="1028436"/>
                            <a:pt x="58245" y="1027921"/>
                          </a:cubicBezTo>
                          <a:cubicBezTo>
                            <a:pt x="42424" y="1027857"/>
                            <a:pt x="24900" y="1026675"/>
                            <a:pt x="6332" y="1024035"/>
                          </a:cubicBezTo>
                          <a:lnTo>
                            <a:pt x="0" y="1022660"/>
                          </a:lnTo>
                          <a:lnTo>
                            <a:pt x="5180" y="1023048"/>
                          </a:lnTo>
                          <a:cubicBezTo>
                            <a:pt x="130690" y="1023558"/>
                            <a:pt x="386812" y="960293"/>
                            <a:pt x="392424" y="638866"/>
                          </a:cubicBezTo>
                          <a:cubicBezTo>
                            <a:pt x="397335" y="357617"/>
                            <a:pt x="209668" y="83789"/>
                            <a:pt x="68339" y="18360"/>
                          </a:cubicBezTo>
                          <a:lnTo>
                            <a:pt x="29605" y="838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  <a:alpha val="2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339" name="Oval 338"/>
                    <p:cNvSpPr/>
                    <p:nvPr/>
                  </p:nvSpPr>
                  <p:spPr>
                    <a:xfrm rot="1382746">
                      <a:off x="842815" y="1759422"/>
                      <a:ext cx="347146" cy="537215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340" name="Oval 339"/>
                    <p:cNvSpPr/>
                    <p:nvPr/>
                  </p:nvSpPr>
                  <p:spPr>
                    <a:xfrm rot="1382746">
                      <a:off x="874273" y="1813651"/>
                      <a:ext cx="193205" cy="353383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341" name="Oval 340"/>
                    <p:cNvSpPr/>
                    <p:nvPr/>
                  </p:nvSpPr>
                  <p:spPr>
                    <a:xfrm rot="1382746">
                      <a:off x="908422" y="1852082"/>
                      <a:ext cx="60725" cy="170880"/>
                    </a:xfrm>
                    <a:prstGeom prst="ellipse">
                      <a:avLst/>
                    </a:prstGeom>
                    <a:solidFill>
                      <a:schemeClr val="bg1">
                        <a:alpha val="6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</p:grpSp>
              <p:grpSp>
                <p:nvGrpSpPr>
                  <p:cNvPr id="319" name="Group 318"/>
                  <p:cNvGrpSpPr/>
                  <p:nvPr/>
                </p:nvGrpSpPr>
                <p:grpSpPr>
                  <a:xfrm>
                    <a:off x="85305" y="2111491"/>
                    <a:ext cx="394024" cy="533218"/>
                    <a:chOff x="762000" y="1662233"/>
                    <a:chExt cx="759597" cy="1027934"/>
                  </a:xfrm>
                </p:grpSpPr>
                <p:sp>
                  <p:nvSpPr>
                    <p:cNvPr id="332" name="Freeform 331"/>
                    <p:cNvSpPr>
                      <a:spLocks noChangeAspect="1"/>
                    </p:cNvSpPr>
                    <p:nvPr/>
                  </p:nvSpPr>
                  <p:spPr>
                    <a:xfrm>
                      <a:off x="762000" y="1662233"/>
                      <a:ext cx="759597" cy="1027934"/>
                    </a:xfrm>
                    <a:custGeom>
                      <a:avLst/>
                      <a:gdLst>
                        <a:gd name="connsiteX0" fmla="*/ 1722489 w 3487579"/>
                        <a:gd name="connsiteY0" fmla="*/ 1 h 4713773"/>
                        <a:gd name="connsiteX1" fmla="*/ 14 w 3487579"/>
                        <a:gd name="connsiteY1" fmla="*/ 2920410 h 4713773"/>
                        <a:gd name="connsiteX2" fmla="*/ 1694135 w 3487579"/>
                        <a:gd name="connsiteY2" fmla="*/ 4713769 h 4713773"/>
                        <a:gd name="connsiteX3" fmla="*/ 3487493 w 3487579"/>
                        <a:gd name="connsiteY3" fmla="*/ 2934587 h 4713773"/>
                        <a:gd name="connsiteX4" fmla="*/ 1722489 w 3487579"/>
                        <a:gd name="connsiteY4" fmla="*/ 1 h 4713773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2489 w 3487513"/>
                        <a:gd name="connsiteY0" fmla="*/ 1 h 4720861"/>
                        <a:gd name="connsiteX1" fmla="*/ 14 w 3487513"/>
                        <a:gd name="connsiteY1" fmla="*/ 2927498 h 4720861"/>
                        <a:gd name="connsiteX2" fmla="*/ 1694135 w 3487513"/>
                        <a:gd name="connsiteY2" fmla="*/ 4720857 h 4720861"/>
                        <a:gd name="connsiteX3" fmla="*/ 3487493 w 3487513"/>
                        <a:gd name="connsiteY3" fmla="*/ 2941675 h 4720861"/>
                        <a:gd name="connsiteX4" fmla="*/ 1722489 w 3487513"/>
                        <a:gd name="connsiteY4" fmla="*/ 1 h 4720861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9393"/>
                        <a:gd name="connsiteY0" fmla="*/ 2 h 4720868"/>
                        <a:gd name="connsiteX1" fmla="*/ 592 w 3489393"/>
                        <a:gd name="connsiteY1" fmla="*/ 2927499 h 4720868"/>
                        <a:gd name="connsiteX2" fmla="*/ 1694713 w 3489393"/>
                        <a:gd name="connsiteY2" fmla="*/ 4720858 h 4720868"/>
                        <a:gd name="connsiteX3" fmla="*/ 3488071 w 3489393"/>
                        <a:gd name="connsiteY3" fmla="*/ 2941676 h 4720868"/>
                        <a:gd name="connsiteX4" fmla="*/ 1723067 w 3489393"/>
                        <a:gd name="connsiteY4" fmla="*/ 2 h 4720868"/>
                        <a:gd name="connsiteX0" fmla="*/ 1723067 w 3488483"/>
                        <a:gd name="connsiteY0" fmla="*/ 2 h 4720872"/>
                        <a:gd name="connsiteX1" fmla="*/ 592 w 3488483"/>
                        <a:gd name="connsiteY1" fmla="*/ 2927499 h 4720872"/>
                        <a:gd name="connsiteX2" fmla="*/ 1694713 w 3488483"/>
                        <a:gd name="connsiteY2" fmla="*/ 4720858 h 4720872"/>
                        <a:gd name="connsiteX3" fmla="*/ 3488071 w 3488483"/>
                        <a:gd name="connsiteY3" fmla="*/ 2941676 h 4720872"/>
                        <a:gd name="connsiteX4" fmla="*/ 1723067 w 3488483"/>
                        <a:gd name="connsiteY4" fmla="*/ 2 h 4720872"/>
                        <a:gd name="connsiteX0" fmla="*/ 1723104 w 3488545"/>
                        <a:gd name="connsiteY0" fmla="*/ 45 h 4720915"/>
                        <a:gd name="connsiteX1" fmla="*/ 629 w 3488545"/>
                        <a:gd name="connsiteY1" fmla="*/ 2927542 h 4720915"/>
                        <a:gd name="connsiteX2" fmla="*/ 1694750 w 3488545"/>
                        <a:gd name="connsiteY2" fmla="*/ 4720901 h 4720915"/>
                        <a:gd name="connsiteX3" fmla="*/ 3488108 w 3488545"/>
                        <a:gd name="connsiteY3" fmla="*/ 2941719 h 4720915"/>
                        <a:gd name="connsiteX4" fmla="*/ 1723104 w 3488545"/>
                        <a:gd name="connsiteY4" fmla="*/ 45 h 4720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88545" h="4720915">
                          <a:moveTo>
                            <a:pt x="1723104" y="45"/>
                          </a:moveTo>
                          <a:cubicBezTo>
                            <a:pt x="1070974" y="-9406"/>
                            <a:pt x="-30087" y="1467338"/>
                            <a:pt x="629" y="2927542"/>
                          </a:cubicBezTo>
                          <a:cubicBezTo>
                            <a:pt x="31345" y="4387746"/>
                            <a:pt x="1113503" y="4718538"/>
                            <a:pt x="1694750" y="4720901"/>
                          </a:cubicBezTo>
                          <a:cubicBezTo>
                            <a:pt x="2275997" y="4723264"/>
                            <a:pt x="3462117" y="4430277"/>
                            <a:pt x="3488108" y="2941719"/>
                          </a:cubicBezTo>
                          <a:cubicBezTo>
                            <a:pt x="3514099" y="1453161"/>
                            <a:pt x="2375234" y="9496"/>
                            <a:pt x="1723104" y="45"/>
                          </a:cubicBezTo>
                          <a:close/>
                        </a:path>
                      </a:pathLst>
                    </a:custGeom>
                    <a:blipFill dpi="0" rotWithShape="1">
                      <a:blip r:embed="rId7" cstate="print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333" name="Freeform 332"/>
                    <p:cNvSpPr>
                      <a:spLocks noChangeAspect="1"/>
                    </p:cNvSpPr>
                    <p:nvPr/>
                  </p:nvSpPr>
                  <p:spPr>
                    <a:xfrm>
                      <a:off x="1066800" y="1662243"/>
                      <a:ext cx="448826" cy="1027924"/>
                    </a:xfrm>
                    <a:custGeom>
                      <a:avLst/>
                      <a:gdLst>
                        <a:gd name="connsiteX0" fmla="*/ 64418 w 448826"/>
                        <a:gd name="connsiteY0" fmla="*/ 0 h 1027924"/>
                        <a:gd name="connsiteX1" fmla="*/ 448731 w 448826"/>
                        <a:gd name="connsiteY1" fmla="*/ 640521 h 1027924"/>
                        <a:gd name="connsiteX2" fmla="*/ 58245 w 448826"/>
                        <a:gd name="connsiteY2" fmla="*/ 1027921 h 1027924"/>
                        <a:gd name="connsiteX3" fmla="*/ 6332 w 448826"/>
                        <a:gd name="connsiteY3" fmla="*/ 1024035 h 1027924"/>
                        <a:gd name="connsiteX4" fmla="*/ 0 w 448826"/>
                        <a:gd name="connsiteY4" fmla="*/ 1022660 h 1027924"/>
                        <a:gd name="connsiteX5" fmla="*/ 5180 w 448826"/>
                        <a:gd name="connsiteY5" fmla="*/ 1023048 h 1027924"/>
                        <a:gd name="connsiteX6" fmla="*/ 392424 w 448826"/>
                        <a:gd name="connsiteY6" fmla="*/ 638866 h 1027924"/>
                        <a:gd name="connsiteX7" fmla="*/ 68339 w 448826"/>
                        <a:gd name="connsiteY7" fmla="*/ 18360 h 1027924"/>
                        <a:gd name="connsiteX8" fmla="*/ 29605 w 448826"/>
                        <a:gd name="connsiteY8" fmla="*/ 8380 h 10279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8826" h="1027924">
                          <a:moveTo>
                            <a:pt x="64418" y="0"/>
                          </a:moveTo>
                          <a:cubicBezTo>
                            <a:pt x="206413" y="2058"/>
                            <a:pt x="454390" y="316402"/>
                            <a:pt x="448731" y="640521"/>
                          </a:cubicBezTo>
                          <a:cubicBezTo>
                            <a:pt x="443072" y="964641"/>
                            <a:pt x="184806" y="1028436"/>
                            <a:pt x="58245" y="1027921"/>
                          </a:cubicBezTo>
                          <a:cubicBezTo>
                            <a:pt x="42424" y="1027857"/>
                            <a:pt x="24900" y="1026675"/>
                            <a:pt x="6332" y="1024035"/>
                          </a:cubicBezTo>
                          <a:lnTo>
                            <a:pt x="0" y="1022660"/>
                          </a:lnTo>
                          <a:lnTo>
                            <a:pt x="5180" y="1023048"/>
                          </a:lnTo>
                          <a:cubicBezTo>
                            <a:pt x="130690" y="1023558"/>
                            <a:pt x="386812" y="960293"/>
                            <a:pt x="392424" y="638866"/>
                          </a:cubicBezTo>
                          <a:cubicBezTo>
                            <a:pt x="397335" y="357617"/>
                            <a:pt x="209668" y="83789"/>
                            <a:pt x="68339" y="18360"/>
                          </a:cubicBezTo>
                          <a:lnTo>
                            <a:pt x="29605" y="838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  <a:alpha val="2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334" name="Oval 333"/>
                    <p:cNvSpPr/>
                    <p:nvPr/>
                  </p:nvSpPr>
                  <p:spPr>
                    <a:xfrm rot="1382746">
                      <a:off x="842815" y="1759422"/>
                      <a:ext cx="347146" cy="537215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335" name="Oval 334"/>
                    <p:cNvSpPr/>
                    <p:nvPr/>
                  </p:nvSpPr>
                  <p:spPr>
                    <a:xfrm rot="1382746">
                      <a:off x="874273" y="1813651"/>
                      <a:ext cx="193205" cy="353383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336" name="Oval 335"/>
                    <p:cNvSpPr/>
                    <p:nvPr/>
                  </p:nvSpPr>
                  <p:spPr>
                    <a:xfrm rot="1382746">
                      <a:off x="908422" y="1852082"/>
                      <a:ext cx="60725" cy="170880"/>
                    </a:xfrm>
                    <a:prstGeom prst="ellipse">
                      <a:avLst/>
                    </a:prstGeom>
                    <a:solidFill>
                      <a:schemeClr val="bg1">
                        <a:alpha val="6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</p:grpSp>
              <p:grpSp>
                <p:nvGrpSpPr>
                  <p:cNvPr id="320" name="Group 319"/>
                  <p:cNvGrpSpPr/>
                  <p:nvPr/>
                </p:nvGrpSpPr>
                <p:grpSpPr>
                  <a:xfrm>
                    <a:off x="93881" y="4563427"/>
                    <a:ext cx="394024" cy="533218"/>
                    <a:chOff x="762000" y="1662233"/>
                    <a:chExt cx="759597" cy="1027934"/>
                  </a:xfrm>
                </p:grpSpPr>
                <p:sp>
                  <p:nvSpPr>
                    <p:cNvPr id="327" name="Freeform 326"/>
                    <p:cNvSpPr>
                      <a:spLocks noChangeAspect="1"/>
                    </p:cNvSpPr>
                    <p:nvPr/>
                  </p:nvSpPr>
                  <p:spPr>
                    <a:xfrm>
                      <a:off x="762000" y="1662233"/>
                      <a:ext cx="759597" cy="1027934"/>
                    </a:xfrm>
                    <a:custGeom>
                      <a:avLst/>
                      <a:gdLst>
                        <a:gd name="connsiteX0" fmla="*/ 1722489 w 3487579"/>
                        <a:gd name="connsiteY0" fmla="*/ 1 h 4713773"/>
                        <a:gd name="connsiteX1" fmla="*/ 14 w 3487579"/>
                        <a:gd name="connsiteY1" fmla="*/ 2920410 h 4713773"/>
                        <a:gd name="connsiteX2" fmla="*/ 1694135 w 3487579"/>
                        <a:gd name="connsiteY2" fmla="*/ 4713769 h 4713773"/>
                        <a:gd name="connsiteX3" fmla="*/ 3487493 w 3487579"/>
                        <a:gd name="connsiteY3" fmla="*/ 2934587 h 4713773"/>
                        <a:gd name="connsiteX4" fmla="*/ 1722489 w 3487579"/>
                        <a:gd name="connsiteY4" fmla="*/ 1 h 4713773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2489 w 3487513"/>
                        <a:gd name="connsiteY0" fmla="*/ 1 h 4720861"/>
                        <a:gd name="connsiteX1" fmla="*/ 14 w 3487513"/>
                        <a:gd name="connsiteY1" fmla="*/ 2927498 h 4720861"/>
                        <a:gd name="connsiteX2" fmla="*/ 1694135 w 3487513"/>
                        <a:gd name="connsiteY2" fmla="*/ 4720857 h 4720861"/>
                        <a:gd name="connsiteX3" fmla="*/ 3487493 w 3487513"/>
                        <a:gd name="connsiteY3" fmla="*/ 2941675 h 4720861"/>
                        <a:gd name="connsiteX4" fmla="*/ 1722489 w 3487513"/>
                        <a:gd name="connsiteY4" fmla="*/ 1 h 4720861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9393"/>
                        <a:gd name="connsiteY0" fmla="*/ 2 h 4720868"/>
                        <a:gd name="connsiteX1" fmla="*/ 592 w 3489393"/>
                        <a:gd name="connsiteY1" fmla="*/ 2927499 h 4720868"/>
                        <a:gd name="connsiteX2" fmla="*/ 1694713 w 3489393"/>
                        <a:gd name="connsiteY2" fmla="*/ 4720858 h 4720868"/>
                        <a:gd name="connsiteX3" fmla="*/ 3488071 w 3489393"/>
                        <a:gd name="connsiteY3" fmla="*/ 2941676 h 4720868"/>
                        <a:gd name="connsiteX4" fmla="*/ 1723067 w 3489393"/>
                        <a:gd name="connsiteY4" fmla="*/ 2 h 4720868"/>
                        <a:gd name="connsiteX0" fmla="*/ 1723067 w 3488483"/>
                        <a:gd name="connsiteY0" fmla="*/ 2 h 4720872"/>
                        <a:gd name="connsiteX1" fmla="*/ 592 w 3488483"/>
                        <a:gd name="connsiteY1" fmla="*/ 2927499 h 4720872"/>
                        <a:gd name="connsiteX2" fmla="*/ 1694713 w 3488483"/>
                        <a:gd name="connsiteY2" fmla="*/ 4720858 h 4720872"/>
                        <a:gd name="connsiteX3" fmla="*/ 3488071 w 3488483"/>
                        <a:gd name="connsiteY3" fmla="*/ 2941676 h 4720872"/>
                        <a:gd name="connsiteX4" fmla="*/ 1723067 w 3488483"/>
                        <a:gd name="connsiteY4" fmla="*/ 2 h 4720872"/>
                        <a:gd name="connsiteX0" fmla="*/ 1723104 w 3488545"/>
                        <a:gd name="connsiteY0" fmla="*/ 45 h 4720915"/>
                        <a:gd name="connsiteX1" fmla="*/ 629 w 3488545"/>
                        <a:gd name="connsiteY1" fmla="*/ 2927542 h 4720915"/>
                        <a:gd name="connsiteX2" fmla="*/ 1694750 w 3488545"/>
                        <a:gd name="connsiteY2" fmla="*/ 4720901 h 4720915"/>
                        <a:gd name="connsiteX3" fmla="*/ 3488108 w 3488545"/>
                        <a:gd name="connsiteY3" fmla="*/ 2941719 h 4720915"/>
                        <a:gd name="connsiteX4" fmla="*/ 1723104 w 3488545"/>
                        <a:gd name="connsiteY4" fmla="*/ 45 h 4720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88545" h="4720915">
                          <a:moveTo>
                            <a:pt x="1723104" y="45"/>
                          </a:moveTo>
                          <a:cubicBezTo>
                            <a:pt x="1070974" y="-9406"/>
                            <a:pt x="-30087" y="1467338"/>
                            <a:pt x="629" y="2927542"/>
                          </a:cubicBezTo>
                          <a:cubicBezTo>
                            <a:pt x="31345" y="4387746"/>
                            <a:pt x="1113503" y="4718538"/>
                            <a:pt x="1694750" y="4720901"/>
                          </a:cubicBezTo>
                          <a:cubicBezTo>
                            <a:pt x="2275997" y="4723264"/>
                            <a:pt x="3462117" y="4430277"/>
                            <a:pt x="3488108" y="2941719"/>
                          </a:cubicBezTo>
                          <a:cubicBezTo>
                            <a:pt x="3514099" y="1453161"/>
                            <a:pt x="2375234" y="9496"/>
                            <a:pt x="1723104" y="45"/>
                          </a:cubicBezTo>
                          <a:close/>
                        </a:path>
                      </a:pathLst>
                    </a:custGeom>
                    <a:blipFill dpi="0" rotWithShape="1">
                      <a:blip r:embed="rId7" cstate="print">
                        <a:duotone>
                          <a:schemeClr val="accent6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328" name="Freeform 327"/>
                    <p:cNvSpPr>
                      <a:spLocks noChangeAspect="1"/>
                    </p:cNvSpPr>
                    <p:nvPr/>
                  </p:nvSpPr>
                  <p:spPr>
                    <a:xfrm>
                      <a:off x="1066800" y="1662243"/>
                      <a:ext cx="448826" cy="1027924"/>
                    </a:xfrm>
                    <a:custGeom>
                      <a:avLst/>
                      <a:gdLst>
                        <a:gd name="connsiteX0" fmla="*/ 64418 w 448826"/>
                        <a:gd name="connsiteY0" fmla="*/ 0 h 1027924"/>
                        <a:gd name="connsiteX1" fmla="*/ 448731 w 448826"/>
                        <a:gd name="connsiteY1" fmla="*/ 640521 h 1027924"/>
                        <a:gd name="connsiteX2" fmla="*/ 58245 w 448826"/>
                        <a:gd name="connsiteY2" fmla="*/ 1027921 h 1027924"/>
                        <a:gd name="connsiteX3" fmla="*/ 6332 w 448826"/>
                        <a:gd name="connsiteY3" fmla="*/ 1024035 h 1027924"/>
                        <a:gd name="connsiteX4" fmla="*/ 0 w 448826"/>
                        <a:gd name="connsiteY4" fmla="*/ 1022660 h 1027924"/>
                        <a:gd name="connsiteX5" fmla="*/ 5180 w 448826"/>
                        <a:gd name="connsiteY5" fmla="*/ 1023048 h 1027924"/>
                        <a:gd name="connsiteX6" fmla="*/ 392424 w 448826"/>
                        <a:gd name="connsiteY6" fmla="*/ 638866 h 1027924"/>
                        <a:gd name="connsiteX7" fmla="*/ 68339 w 448826"/>
                        <a:gd name="connsiteY7" fmla="*/ 18360 h 1027924"/>
                        <a:gd name="connsiteX8" fmla="*/ 29605 w 448826"/>
                        <a:gd name="connsiteY8" fmla="*/ 8380 h 10279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8826" h="1027924">
                          <a:moveTo>
                            <a:pt x="64418" y="0"/>
                          </a:moveTo>
                          <a:cubicBezTo>
                            <a:pt x="206413" y="2058"/>
                            <a:pt x="454390" y="316402"/>
                            <a:pt x="448731" y="640521"/>
                          </a:cubicBezTo>
                          <a:cubicBezTo>
                            <a:pt x="443072" y="964641"/>
                            <a:pt x="184806" y="1028436"/>
                            <a:pt x="58245" y="1027921"/>
                          </a:cubicBezTo>
                          <a:cubicBezTo>
                            <a:pt x="42424" y="1027857"/>
                            <a:pt x="24900" y="1026675"/>
                            <a:pt x="6332" y="1024035"/>
                          </a:cubicBezTo>
                          <a:lnTo>
                            <a:pt x="0" y="1022660"/>
                          </a:lnTo>
                          <a:lnTo>
                            <a:pt x="5180" y="1023048"/>
                          </a:lnTo>
                          <a:cubicBezTo>
                            <a:pt x="130690" y="1023558"/>
                            <a:pt x="386812" y="960293"/>
                            <a:pt x="392424" y="638866"/>
                          </a:cubicBezTo>
                          <a:cubicBezTo>
                            <a:pt x="397335" y="357617"/>
                            <a:pt x="209668" y="83789"/>
                            <a:pt x="68339" y="18360"/>
                          </a:cubicBezTo>
                          <a:lnTo>
                            <a:pt x="29605" y="838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  <a:alpha val="2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329" name="Oval 328"/>
                    <p:cNvSpPr/>
                    <p:nvPr/>
                  </p:nvSpPr>
                  <p:spPr>
                    <a:xfrm rot="1382746">
                      <a:off x="842815" y="1759422"/>
                      <a:ext cx="347146" cy="537215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330" name="Oval 329"/>
                    <p:cNvSpPr/>
                    <p:nvPr/>
                  </p:nvSpPr>
                  <p:spPr>
                    <a:xfrm rot="1382746">
                      <a:off x="874273" y="1813651"/>
                      <a:ext cx="193205" cy="353383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331" name="Oval 330"/>
                    <p:cNvSpPr/>
                    <p:nvPr/>
                  </p:nvSpPr>
                  <p:spPr>
                    <a:xfrm rot="1382746">
                      <a:off x="908422" y="1852082"/>
                      <a:ext cx="60725" cy="170880"/>
                    </a:xfrm>
                    <a:prstGeom prst="ellipse">
                      <a:avLst/>
                    </a:prstGeom>
                    <a:solidFill>
                      <a:schemeClr val="bg1">
                        <a:alpha val="6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</p:grpSp>
              <p:grpSp>
                <p:nvGrpSpPr>
                  <p:cNvPr id="321" name="Group 320"/>
                  <p:cNvGrpSpPr/>
                  <p:nvPr/>
                </p:nvGrpSpPr>
                <p:grpSpPr>
                  <a:xfrm>
                    <a:off x="92969" y="1528287"/>
                    <a:ext cx="394024" cy="533218"/>
                    <a:chOff x="762000" y="1662233"/>
                    <a:chExt cx="759597" cy="1027934"/>
                  </a:xfrm>
                </p:grpSpPr>
                <p:sp>
                  <p:nvSpPr>
                    <p:cNvPr id="322" name="Freeform 321"/>
                    <p:cNvSpPr>
                      <a:spLocks noChangeAspect="1"/>
                    </p:cNvSpPr>
                    <p:nvPr/>
                  </p:nvSpPr>
                  <p:spPr>
                    <a:xfrm>
                      <a:off x="762000" y="1662233"/>
                      <a:ext cx="759597" cy="1027934"/>
                    </a:xfrm>
                    <a:custGeom>
                      <a:avLst/>
                      <a:gdLst>
                        <a:gd name="connsiteX0" fmla="*/ 1722489 w 3487579"/>
                        <a:gd name="connsiteY0" fmla="*/ 1 h 4713773"/>
                        <a:gd name="connsiteX1" fmla="*/ 14 w 3487579"/>
                        <a:gd name="connsiteY1" fmla="*/ 2920410 h 4713773"/>
                        <a:gd name="connsiteX2" fmla="*/ 1694135 w 3487579"/>
                        <a:gd name="connsiteY2" fmla="*/ 4713769 h 4713773"/>
                        <a:gd name="connsiteX3" fmla="*/ 3487493 w 3487579"/>
                        <a:gd name="connsiteY3" fmla="*/ 2934587 h 4713773"/>
                        <a:gd name="connsiteX4" fmla="*/ 1722489 w 3487579"/>
                        <a:gd name="connsiteY4" fmla="*/ 1 h 4713773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2489 w 3487513"/>
                        <a:gd name="connsiteY0" fmla="*/ 1 h 4720861"/>
                        <a:gd name="connsiteX1" fmla="*/ 14 w 3487513"/>
                        <a:gd name="connsiteY1" fmla="*/ 2927498 h 4720861"/>
                        <a:gd name="connsiteX2" fmla="*/ 1694135 w 3487513"/>
                        <a:gd name="connsiteY2" fmla="*/ 4720857 h 4720861"/>
                        <a:gd name="connsiteX3" fmla="*/ 3487493 w 3487513"/>
                        <a:gd name="connsiteY3" fmla="*/ 2941675 h 4720861"/>
                        <a:gd name="connsiteX4" fmla="*/ 1722489 w 3487513"/>
                        <a:gd name="connsiteY4" fmla="*/ 1 h 4720861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9393"/>
                        <a:gd name="connsiteY0" fmla="*/ 2 h 4720868"/>
                        <a:gd name="connsiteX1" fmla="*/ 592 w 3489393"/>
                        <a:gd name="connsiteY1" fmla="*/ 2927499 h 4720868"/>
                        <a:gd name="connsiteX2" fmla="*/ 1694713 w 3489393"/>
                        <a:gd name="connsiteY2" fmla="*/ 4720858 h 4720868"/>
                        <a:gd name="connsiteX3" fmla="*/ 3488071 w 3489393"/>
                        <a:gd name="connsiteY3" fmla="*/ 2941676 h 4720868"/>
                        <a:gd name="connsiteX4" fmla="*/ 1723067 w 3489393"/>
                        <a:gd name="connsiteY4" fmla="*/ 2 h 4720868"/>
                        <a:gd name="connsiteX0" fmla="*/ 1723067 w 3488483"/>
                        <a:gd name="connsiteY0" fmla="*/ 2 h 4720872"/>
                        <a:gd name="connsiteX1" fmla="*/ 592 w 3488483"/>
                        <a:gd name="connsiteY1" fmla="*/ 2927499 h 4720872"/>
                        <a:gd name="connsiteX2" fmla="*/ 1694713 w 3488483"/>
                        <a:gd name="connsiteY2" fmla="*/ 4720858 h 4720872"/>
                        <a:gd name="connsiteX3" fmla="*/ 3488071 w 3488483"/>
                        <a:gd name="connsiteY3" fmla="*/ 2941676 h 4720872"/>
                        <a:gd name="connsiteX4" fmla="*/ 1723067 w 3488483"/>
                        <a:gd name="connsiteY4" fmla="*/ 2 h 4720872"/>
                        <a:gd name="connsiteX0" fmla="*/ 1723104 w 3488545"/>
                        <a:gd name="connsiteY0" fmla="*/ 45 h 4720915"/>
                        <a:gd name="connsiteX1" fmla="*/ 629 w 3488545"/>
                        <a:gd name="connsiteY1" fmla="*/ 2927542 h 4720915"/>
                        <a:gd name="connsiteX2" fmla="*/ 1694750 w 3488545"/>
                        <a:gd name="connsiteY2" fmla="*/ 4720901 h 4720915"/>
                        <a:gd name="connsiteX3" fmla="*/ 3488108 w 3488545"/>
                        <a:gd name="connsiteY3" fmla="*/ 2941719 h 4720915"/>
                        <a:gd name="connsiteX4" fmla="*/ 1723104 w 3488545"/>
                        <a:gd name="connsiteY4" fmla="*/ 45 h 4720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88545" h="4720915">
                          <a:moveTo>
                            <a:pt x="1723104" y="45"/>
                          </a:moveTo>
                          <a:cubicBezTo>
                            <a:pt x="1070974" y="-9406"/>
                            <a:pt x="-30087" y="1467338"/>
                            <a:pt x="629" y="2927542"/>
                          </a:cubicBezTo>
                          <a:cubicBezTo>
                            <a:pt x="31345" y="4387746"/>
                            <a:pt x="1113503" y="4718538"/>
                            <a:pt x="1694750" y="4720901"/>
                          </a:cubicBezTo>
                          <a:cubicBezTo>
                            <a:pt x="2275997" y="4723264"/>
                            <a:pt x="3462117" y="4430277"/>
                            <a:pt x="3488108" y="2941719"/>
                          </a:cubicBezTo>
                          <a:cubicBezTo>
                            <a:pt x="3514099" y="1453161"/>
                            <a:pt x="2375234" y="9496"/>
                            <a:pt x="1723104" y="45"/>
                          </a:cubicBezTo>
                          <a:close/>
                        </a:path>
                      </a:pathLst>
                    </a:custGeom>
                    <a:blipFill dpi="0" rotWithShape="1">
                      <a:blip r:embed="rId8">
                        <a:lum bright="70000" contrast="-7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323" name="Freeform 322"/>
                    <p:cNvSpPr>
                      <a:spLocks noChangeAspect="1"/>
                    </p:cNvSpPr>
                    <p:nvPr/>
                  </p:nvSpPr>
                  <p:spPr>
                    <a:xfrm>
                      <a:off x="1066800" y="1662243"/>
                      <a:ext cx="448826" cy="1027924"/>
                    </a:xfrm>
                    <a:custGeom>
                      <a:avLst/>
                      <a:gdLst>
                        <a:gd name="connsiteX0" fmla="*/ 64418 w 448826"/>
                        <a:gd name="connsiteY0" fmla="*/ 0 h 1027924"/>
                        <a:gd name="connsiteX1" fmla="*/ 448731 w 448826"/>
                        <a:gd name="connsiteY1" fmla="*/ 640521 h 1027924"/>
                        <a:gd name="connsiteX2" fmla="*/ 58245 w 448826"/>
                        <a:gd name="connsiteY2" fmla="*/ 1027921 h 1027924"/>
                        <a:gd name="connsiteX3" fmla="*/ 6332 w 448826"/>
                        <a:gd name="connsiteY3" fmla="*/ 1024035 h 1027924"/>
                        <a:gd name="connsiteX4" fmla="*/ 0 w 448826"/>
                        <a:gd name="connsiteY4" fmla="*/ 1022660 h 1027924"/>
                        <a:gd name="connsiteX5" fmla="*/ 5180 w 448826"/>
                        <a:gd name="connsiteY5" fmla="*/ 1023048 h 1027924"/>
                        <a:gd name="connsiteX6" fmla="*/ 392424 w 448826"/>
                        <a:gd name="connsiteY6" fmla="*/ 638866 h 1027924"/>
                        <a:gd name="connsiteX7" fmla="*/ 68339 w 448826"/>
                        <a:gd name="connsiteY7" fmla="*/ 18360 h 1027924"/>
                        <a:gd name="connsiteX8" fmla="*/ 29605 w 448826"/>
                        <a:gd name="connsiteY8" fmla="*/ 8380 h 10279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8826" h="1027924">
                          <a:moveTo>
                            <a:pt x="64418" y="0"/>
                          </a:moveTo>
                          <a:cubicBezTo>
                            <a:pt x="206413" y="2058"/>
                            <a:pt x="454390" y="316402"/>
                            <a:pt x="448731" y="640521"/>
                          </a:cubicBezTo>
                          <a:cubicBezTo>
                            <a:pt x="443072" y="964641"/>
                            <a:pt x="184806" y="1028436"/>
                            <a:pt x="58245" y="1027921"/>
                          </a:cubicBezTo>
                          <a:cubicBezTo>
                            <a:pt x="42424" y="1027857"/>
                            <a:pt x="24900" y="1026675"/>
                            <a:pt x="6332" y="1024035"/>
                          </a:cubicBezTo>
                          <a:lnTo>
                            <a:pt x="0" y="1022660"/>
                          </a:lnTo>
                          <a:lnTo>
                            <a:pt x="5180" y="1023048"/>
                          </a:lnTo>
                          <a:cubicBezTo>
                            <a:pt x="130690" y="1023558"/>
                            <a:pt x="386812" y="960293"/>
                            <a:pt x="392424" y="638866"/>
                          </a:cubicBezTo>
                          <a:cubicBezTo>
                            <a:pt x="397335" y="357617"/>
                            <a:pt x="209668" y="83789"/>
                            <a:pt x="68339" y="18360"/>
                          </a:cubicBezTo>
                          <a:lnTo>
                            <a:pt x="29605" y="838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  <a:alpha val="2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324" name="Oval 323"/>
                    <p:cNvSpPr/>
                    <p:nvPr/>
                  </p:nvSpPr>
                  <p:spPr>
                    <a:xfrm rot="1382746">
                      <a:off x="842815" y="1759422"/>
                      <a:ext cx="347146" cy="537215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325" name="Oval 324"/>
                    <p:cNvSpPr/>
                    <p:nvPr/>
                  </p:nvSpPr>
                  <p:spPr>
                    <a:xfrm rot="1382746">
                      <a:off x="874273" y="1813651"/>
                      <a:ext cx="193205" cy="353383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326" name="Oval 325"/>
                    <p:cNvSpPr/>
                    <p:nvPr/>
                  </p:nvSpPr>
                  <p:spPr>
                    <a:xfrm rot="1382746">
                      <a:off x="908422" y="1852082"/>
                      <a:ext cx="60725" cy="170880"/>
                    </a:xfrm>
                    <a:prstGeom prst="ellipse">
                      <a:avLst/>
                    </a:prstGeom>
                    <a:solidFill>
                      <a:schemeClr val="bg1">
                        <a:alpha val="6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</p:grpSp>
            </p:grpSp>
            <p:grpSp>
              <p:nvGrpSpPr>
                <p:cNvPr id="53" name="Group 52"/>
                <p:cNvGrpSpPr/>
                <p:nvPr/>
              </p:nvGrpSpPr>
              <p:grpSpPr>
                <a:xfrm>
                  <a:off x="592775" y="4562337"/>
                  <a:ext cx="7901416" cy="586921"/>
                  <a:chOff x="771874" y="3347914"/>
                  <a:chExt cx="7901416" cy="586921"/>
                </a:xfrm>
              </p:grpSpPr>
              <p:grpSp>
                <p:nvGrpSpPr>
                  <p:cNvPr id="213" name="Group 212"/>
                  <p:cNvGrpSpPr/>
                  <p:nvPr/>
                </p:nvGrpSpPr>
                <p:grpSpPr>
                  <a:xfrm>
                    <a:off x="4987089" y="3378037"/>
                    <a:ext cx="394024" cy="533218"/>
                    <a:chOff x="762000" y="1662233"/>
                    <a:chExt cx="759597" cy="1027934"/>
                  </a:xfrm>
                </p:grpSpPr>
                <p:sp>
                  <p:nvSpPr>
                    <p:cNvPr id="310" name="Freeform 309"/>
                    <p:cNvSpPr>
                      <a:spLocks noChangeAspect="1"/>
                    </p:cNvSpPr>
                    <p:nvPr/>
                  </p:nvSpPr>
                  <p:spPr>
                    <a:xfrm>
                      <a:off x="762000" y="1662233"/>
                      <a:ext cx="759597" cy="1027934"/>
                    </a:xfrm>
                    <a:custGeom>
                      <a:avLst/>
                      <a:gdLst>
                        <a:gd name="connsiteX0" fmla="*/ 1722489 w 3487579"/>
                        <a:gd name="connsiteY0" fmla="*/ 1 h 4713773"/>
                        <a:gd name="connsiteX1" fmla="*/ 14 w 3487579"/>
                        <a:gd name="connsiteY1" fmla="*/ 2920410 h 4713773"/>
                        <a:gd name="connsiteX2" fmla="*/ 1694135 w 3487579"/>
                        <a:gd name="connsiteY2" fmla="*/ 4713769 h 4713773"/>
                        <a:gd name="connsiteX3" fmla="*/ 3487493 w 3487579"/>
                        <a:gd name="connsiteY3" fmla="*/ 2934587 h 4713773"/>
                        <a:gd name="connsiteX4" fmla="*/ 1722489 w 3487579"/>
                        <a:gd name="connsiteY4" fmla="*/ 1 h 4713773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2489 w 3487513"/>
                        <a:gd name="connsiteY0" fmla="*/ 1 h 4720861"/>
                        <a:gd name="connsiteX1" fmla="*/ 14 w 3487513"/>
                        <a:gd name="connsiteY1" fmla="*/ 2927498 h 4720861"/>
                        <a:gd name="connsiteX2" fmla="*/ 1694135 w 3487513"/>
                        <a:gd name="connsiteY2" fmla="*/ 4720857 h 4720861"/>
                        <a:gd name="connsiteX3" fmla="*/ 3487493 w 3487513"/>
                        <a:gd name="connsiteY3" fmla="*/ 2941675 h 4720861"/>
                        <a:gd name="connsiteX4" fmla="*/ 1722489 w 3487513"/>
                        <a:gd name="connsiteY4" fmla="*/ 1 h 4720861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9393"/>
                        <a:gd name="connsiteY0" fmla="*/ 2 h 4720868"/>
                        <a:gd name="connsiteX1" fmla="*/ 592 w 3489393"/>
                        <a:gd name="connsiteY1" fmla="*/ 2927499 h 4720868"/>
                        <a:gd name="connsiteX2" fmla="*/ 1694713 w 3489393"/>
                        <a:gd name="connsiteY2" fmla="*/ 4720858 h 4720868"/>
                        <a:gd name="connsiteX3" fmla="*/ 3488071 w 3489393"/>
                        <a:gd name="connsiteY3" fmla="*/ 2941676 h 4720868"/>
                        <a:gd name="connsiteX4" fmla="*/ 1723067 w 3489393"/>
                        <a:gd name="connsiteY4" fmla="*/ 2 h 4720868"/>
                        <a:gd name="connsiteX0" fmla="*/ 1723067 w 3488483"/>
                        <a:gd name="connsiteY0" fmla="*/ 2 h 4720872"/>
                        <a:gd name="connsiteX1" fmla="*/ 592 w 3488483"/>
                        <a:gd name="connsiteY1" fmla="*/ 2927499 h 4720872"/>
                        <a:gd name="connsiteX2" fmla="*/ 1694713 w 3488483"/>
                        <a:gd name="connsiteY2" fmla="*/ 4720858 h 4720872"/>
                        <a:gd name="connsiteX3" fmla="*/ 3488071 w 3488483"/>
                        <a:gd name="connsiteY3" fmla="*/ 2941676 h 4720872"/>
                        <a:gd name="connsiteX4" fmla="*/ 1723067 w 3488483"/>
                        <a:gd name="connsiteY4" fmla="*/ 2 h 4720872"/>
                        <a:gd name="connsiteX0" fmla="*/ 1723104 w 3488545"/>
                        <a:gd name="connsiteY0" fmla="*/ 45 h 4720915"/>
                        <a:gd name="connsiteX1" fmla="*/ 629 w 3488545"/>
                        <a:gd name="connsiteY1" fmla="*/ 2927542 h 4720915"/>
                        <a:gd name="connsiteX2" fmla="*/ 1694750 w 3488545"/>
                        <a:gd name="connsiteY2" fmla="*/ 4720901 h 4720915"/>
                        <a:gd name="connsiteX3" fmla="*/ 3488108 w 3488545"/>
                        <a:gd name="connsiteY3" fmla="*/ 2941719 h 4720915"/>
                        <a:gd name="connsiteX4" fmla="*/ 1723104 w 3488545"/>
                        <a:gd name="connsiteY4" fmla="*/ 45 h 4720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88545" h="4720915">
                          <a:moveTo>
                            <a:pt x="1723104" y="45"/>
                          </a:moveTo>
                          <a:cubicBezTo>
                            <a:pt x="1070974" y="-9406"/>
                            <a:pt x="-30087" y="1467338"/>
                            <a:pt x="629" y="2927542"/>
                          </a:cubicBezTo>
                          <a:cubicBezTo>
                            <a:pt x="31345" y="4387746"/>
                            <a:pt x="1113503" y="4718538"/>
                            <a:pt x="1694750" y="4720901"/>
                          </a:cubicBezTo>
                          <a:cubicBezTo>
                            <a:pt x="2275997" y="4723264"/>
                            <a:pt x="3462117" y="4430277"/>
                            <a:pt x="3488108" y="2941719"/>
                          </a:cubicBezTo>
                          <a:cubicBezTo>
                            <a:pt x="3514099" y="1453161"/>
                            <a:pt x="2375234" y="9496"/>
                            <a:pt x="1723104" y="45"/>
                          </a:cubicBezTo>
                          <a:close/>
                        </a:path>
                      </a:pathLst>
                    </a:custGeom>
                    <a:blipFill dpi="0" rotWithShape="1">
                      <a:blip r:embed="rId9" cstate="print">
                        <a:duotone>
                          <a:prstClr val="black"/>
                          <a:schemeClr val="accent6">
                            <a:tint val="45000"/>
                            <a:satMod val="400000"/>
                          </a:schemeClr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311" name="Freeform 310"/>
                    <p:cNvSpPr>
                      <a:spLocks noChangeAspect="1"/>
                    </p:cNvSpPr>
                    <p:nvPr/>
                  </p:nvSpPr>
                  <p:spPr>
                    <a:xfrm>
                      <a:off x="1066800" y="1662243"/>
                      <a:ext cx="448826" cy="1027924"/>
                    </a:xfrm>
                    <a:custGeom>
                      <a:avLst/>
                      <a:gdLst>
                        <a:gd name="connsiteX0" fmla="*/ 64418 w 448826"/>
                        <a:gd name="connsiteY0" fmla="*/ 0 h 1027924"/>
                        <a:gd name="connsiteX1" fmla="*/ 448731 w 448826"/>
                        <a:gd name="connsiteY1" fmla="*/ 640521 h 1027924"/>
                        <a:gd name="connsiteX2" fmla="*/ 58245 w 448826"/>
                        <a:gd name="connsiteY2" fmla="*/ 1027921 h 1027924"/>
                        <a:gd name="connsiteX3" fmla="*/ 6332 w 448826"/>
                        <a:gd name="connsiteY3" fmla="*/ 1024035 h 1027924"/>
                        <a:gd name="connsiteX4" fmla="*/ 0 w 448826"/>
                        <a:gd name="connsiteY4" fmla="*/ 1022660 h 1027924"/>
                        <a:gd name="connsiteX5" fmla="*/ 5180 w 448826"/>
                        <a:gd name="connsiteY5" fmla="*/ 1023048 h 1027924"/>
                        <a:gd name="connsiteX6" fmla="*/ 392424 w 448826"/>
                        <a:gd name="connsiteY6" fmla="*/ 638866 h 1027924"/>
                        <a:gd name="connsiteX7" fmla="*/ 68339 w 448826"/>
                        <a:gd name="connsiteY7" fmla="*/ 18360 h 1027924"/>
                        <a:gd name="connsiteX8" fmla="*/ 29605 w 448826"/>
                        <a:gd name="connsiteY8" fmla="*/ 8380 h 10279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8826" h="1027924">
                          <a:moveTo>
                            <a:pt x="64418" y="0"/>
                          </a:moveTo>
                          <a:cubicBezTo>
                            <a:pt x="206413" y="2058"/>
                            <a:pt x="454390" y="316402"/>
                            <a:pt x="448731" y="640521"/>
                          </a:cubicBezTo>
                          <a:cubicBezTo>
                            <a:pt x="443072" y="964641"/>
                            <a:pt x="184806" y="1028436"/>
                            <a:pt x="58245" y="1027921"/>
                          </a:cubicBezTo>
                          <a:cubicBezTo>
                            <a:pt x="42424" y="1027857"/>
                            <a:pt x="24900" y="1026675"/>
                            <a:pt x="6332" y="1024035"/>
                          </a:cubicBezTo>
                          <a:lnTo>
                            <a:pt x="0" y="1022660"/>
                          </a:lnTo>
                          <a:lnTo>
                            <a:pt x="5180" y="1023048"/>
                          </a:lnTo>
                          <a:cubicBezTo>
                            <a:pt x="130690" y="1023558"/>
                            <a:pt x="386812" y="960293"/>
                            <a:pt x="392424" y="638866"/>
                          </a:cubicBezTo>
                          <a:cubicBezTo>
                            <a:pt x="397335" y="357617"/>
                            <a:pt x="209668" y="83789"/>
                            <a:pt x="68339" y="18360"/>
                          </a:cubicBezTo>
                          <a:lnTo>
                            <a:pt x="29605" y="838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  <a:alpha val="2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312" name="Oval 311"/>
                    <p:cNvSpPr/>
                    <p:nvPr/>
                  </p:nvSpPr>
                  <p:spPr>
                    <a:xfrm rot="1382746">
                      <a:off x="842815" y="1759422"/>
                      <a:ext cx="347146" cy="537215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313" name="Oval 312"/>
                    <p:cNvSpPr/>
                    <p:nvPr/>
                  </p:nvSpPr>
                  <p:spPr>
                    <a:xfrm rot="1382746">
                      <a:off x="874273" y="1813651"/>
                      <a:ext cx="193205" cy="353383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314" name="Oval 313"/>
                    <p:cNvSpPr/>
                    <p:nvPr/>
                  </p:nvSpPr>
                  <p:spPr>
                    <a:xfrm rot="1382746">
                      <a:off x="908422" y="1852082"/>
                      <a:ext cx="60725" cy="170880"/>
                    </a:xfrm>
                    <a:prstGeom prst="ellipse">
                      <a:avLst/>
                    </a:prstGeom>
                    <a:solidFill>
                      <a:schemeClr val="bg1">
                        <a:alpha val="6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</p:grpSp>
              <p:grpSp>
                <p:nvGrpSpPr>
                  <p:cNvPr id="214" name="Group 213"/>
                  <p:cNvGrpSpPr/>
                  <p:nvPr/>
                </p:nvGrpSpPr>
                <p:grpSpPr>
                  <a:xfrm>
                    <a:off x="1666338" y="3361078"/>
                    <a:ext cx="394024" cy="533218"/>
                    <a:chOff x="762000" y="1662233"/>
                    <a:chExt cx="759597" cy="1027934"/>
                  </a:xfrm>
                </p:grpSpPr>
                <p:sp>
                  <p:nvSpPr>
                    <p:cNvPr id="305" name="Freeform 304"/>
                    <p:cNvSpPr>
                      <a:spLocks noChangeAspect="1"/>
                    </p:cNvSpPr>
                    <p:nvPr/>
                  </p:nvSpPr>
                  <p:spPr>
                    <a:xfrm>
                      <a:off x="762000" y="1662233"/>
                      <a:ext cx="759597" cy="1027934"/>
                    </a:xfrm>
                    <a:custGeom>
                      <a:avLst/>
                      <a:gdLst>
                        <a:gd name="connsiteX0" fmla="*/ 1722489 w 3487579"/>
                        <a:gd name="connsiteY0" fmla="*/ 1 h 4713773"/>
                        <a:gd name="connsiteX1" fmla="*/ 14 w 3487579"/>
                        <a:gd name="connsiteY1" fmla="*/ 2920410 h 4713773"/>
                        <a:gd name="connsiteX2" fmla="*/ 1694135 w 3487579"/>
                        <a:gd name="connsiteY2" fmla="*/ 4713769 h 4713773"/>
                        <a:gd name="connsiteX3" fmla="*/ 3487493 w 3487579"/>
                        <a:gd name="connsiteY3" fmla="*/ 2934587 h 4713773"/>
                        <a:gd name="connsiteX4" fmla="*/ 1722489 w 3487579"/>
                        <a:gd name="connsiteY4" fmla="*/ 1 h 4713773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2489 w 3487513"/>
                        <a:gd name="connsiteY0" fmla="*/ 1 h 4720861"/>
                        <a:gd name="connsiteX1" fmla="*/ 14 w 3487513"/>
                        <a:gd name="connsiteY1" fmla="*/ 2927498 h 4720861"/>
                        <a:gd name="connsiteX2" fmla="*/ 1694135 w 3487513"/>
                        <a:gd name="connsiteY2" fmla="*/ 4720857 h 4720861"/>
                        <a:gd name="connsiteX3" fmla="*/ 3487493 w 3487513"/>
                        <a:gd name="connsiteY3" fmla="*/ 2941675 h 4720861"/>
                        <a:gd name="connsiteX4" fmla="*/ 1722489 w 3487513"/>
                        <a:gd name="connsiteY4" fmla="*/ 1 h 4720861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9393"/>
                        <a:gd name="connsiteY0" fmla="*/ 2 h 4720868"/>
                        <a:gd name="connsiteX1" fmla="*/ 592 w 3489393"/>
                        <a:gd name="connsiteY1" fmla="*/ 2927499 h 4720868"/>
                        <a:gd name="connsiteX2" fmla="*/ 1694713 w 3489393"/>
                        <a:gd name="connsiteY2" fmla="*/ 4720858 h 4720868"/>
                        <a:gd name="connsiteX3" fmla="*/ 3488071 w 3489393"/>
                        <a:gd name="connsiteY3" fmla="*/ 2941676 h 4720868"/>
                        <a:gd name="connsiteX4" fmla="*/ 1723067 w 3489393"/>
                        <a:gd name="connsiteY4" fmla="*/ 2 h 4720868"/>
                        <a:gd name="connsiteX0" fmla="*/ 1723067 w 3488483"/>
                        <a:gd name="connsiteY0" fmla="*/ 2 h 4720872"/>
                        <a:gd name="connsiteX1" fmla="*/ 592 w 3488483"/>
                        <a:gd name="connsiteY1" fmla="*/ 2927499 h 4720872"/>
                        <a:gd name="connsiteX2" fmla="*/ 1694713 w 3488483"/>
                        <a:gd name="connsiteY2" fmla="*/ 4720858 h 4720872"/>
                        <a:gd name="connsiteX3" fmla="*/ 3488071 w 3488483"/>
                        <a:gd name="connsiteY3" fmla="*/ 2941676 h 4720872"/>
                        <a:gd name="connsiteX4" fmla="*/ 1723067 w 3488483"/>
                        <a:gd name="connsiteY4" fmla="*/ 2 h 4720872"/>
                        <a:gd name="connsiteX0" fmla="*/ 1723104 w 3488545"/>
                        <a:gd name="connsiteY0" fmla="*/ 45 h 4720915"/>
                        <a:gd name="connsiteX1" fmla="*/ 629 w 3488545"/>
                        <a:gd name="connsiteY1" fmla="*/ 2927542 h 4720915"/>
                        <a:gd name="connsiteX2" fmla="*/ 1694750 w 3488545"/>
                        <a:gd name="connsiteY2" fmla="*/ 4720901 h 4720915"/>
                        <a:gd name="connsiteX3" fmla="*/ 3488108 w 3488545"/>
                        <a:gd name="connsiteY3" fmla="*/ 2941719 h 4720915"/>
                        <a:gd name="connsiteX4" fmla="*/ 1723104 w 3488545"/>
                        <a:gd name="connsiteY4" fmla="*/ 45 h 4720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88545" h="4720915">
                          <a:moveTo>
                            <a:pt x="1723104" y="45"/>
                          </a:moveTo>
                          <a:cubicBezTo>
                            <a:pt x="1070974" y="-9406"/>
                            <a:pt x="-30087" y="1467338"/>
                            <a:pt x="629" y="2927542"/>
                          </a:cubicBezTo>
                          <a:cubicBezTo>
                            <a:pt x="31345" y="4387746"/>
                            <a:pt x="1113503" y="4718538"/>
                            <a:pt x="1694750" y="4720901"/>
                          </a:cubicBezTo>
                          <a:cubicBezTo>
                            <a:pt x="2275997" y="4723264"/>
                            <a:pt x="3462117" y="4430277"/>
                            <a:pt x="3488108" y="2941719"/>
                          </a:cubicBezTo>
                          <a:cubicBezTo>
                            <a:pt x="3514099" y="1453161"/>
                            <a:pt x="2375234" y="9496"/>
                            <a:pt x="1723104" y="45"/>
                          </a:cubicBezTo>
                          <a:close/>
                        </a:path>
                      </a:pathLst>
                    </a:custGeom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306" name="Freeform 305"/>
                    <p:cNvSpPr>
                      <a:spLocks noChangeAspect="1"/>
                    </p:cNvSpPr>
                    <p:nvPr/>
                  </p:nvSpPr>
                  <p:spPr>
                    <a:xfrm>
                      <a:off x="1066800" y="1662243"/>
                      <a:ext cx="448826" cy="1027924"/>
                    </a:xfrm>
                    <a:custGeom>
                      <a:avLst/>
                      <a:gdLst>
                        <a:gd name="connsiteX0" fmla="*/ 64418 w 448826"/>
                        <a:gd name="connsiteY0" fmla="*/ 0 h 1027924"/>
                        <a:gd name="connsiteX1" fmla="*/ 448731 w 448826"/>
                        <a:gd name="connsiteY1" fmla="*/ 640521 h 1027924"/>
                        <a:gd name="connsiteX2" fmla="*/ 58245 w 448826"/>
                        <a:gd name="connsiteY2" fmla="*/ 1027921 h 1027924"/>
                        <a:gd name="connsiteX3" fmla="*/ 6332 w 448826"/>
                        <a:gd name="connsiteY3" fmla="*/ 1024035 h 1027924"/>
                        <a:gd name="connsiteX4" fmla="*/ 0 w 448826"/>
                        <a:gd name="connsiteY4" fmla="*/ 1022660 h 1027924"/>
                        <a:gd name="connsiteX5" fmla="*/ 5180 w 448826"/>
                        <a:gd name="connsiteY5" fmla="*/ 1023048 h 1027924"/>
                        <a:gd name="connsiteX6" fmla="*/ 392424 w 448826"/>
                        <a:gd name="connsiteY6" fmla="*/ 638866 h 1027924"/>
                        <a:gd name="connsiteX7" fmla="*/ 68339 w 448826"/>
                        <a:gd name="connsiteY7" fmla="*/ 18360 h 1027924"/>
                        <a:gd name="connsiteX8" fmla="*/ 29605 w 448826"/>
                        <a:gd name="connsiteY8" fmla="*/ 8380 h 10279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8826" h="1027924">
                          <a:moveTo>
                            <a:pt x="64418" y="0"/>
                          </a:moveTo>
                          <a:cubicBezTo>
                            <a:pt x="206413" y="2058"/>
                            <a:pt x="454390" y="316402"/>
                            <a:pt x="448731" y="640521"/>
                          </a:cubicBezTo>
                          <a:cubicBezTo>
                            <a:pt x="443072" y="964641"/>
                            <a:pt x="184806" y="1028436"/>
                            <a:pt x="58245" y="1027921"/>
                          </a:cubicBezTo>
                          <a:cubicBezTo>
                            <a:pt x="42424" y="1027857"/>
                            <a:pt x="24900" y="1026675"/>
                            <a:pt x="6332" y="1024035"/>
                          </a:cubicBezTo>
                          <a:lnTo>
                            <a:pt x="0" y="1022660"/>
                          </a:lnTo>
                          <a:lnTo>
                            <a:pt x="5180" y="1023048"/>
                          </a:lnTo>
                          <a:cubicBezTo>
                            <a:pt x="130690" y="1023558"/>
                            <a:pt x="386812" y="960293"/>
                            <a:pt x="392424" y="638866"/>
                          </a:cubicBezTo>
                          <a:cubicBezTo>
                            <a:pt x="397335" y="357617"/>
                            <a:pt x="209668" y="83789"/>
                            <a:pt x="68339" y="18360"/>
                          </a:cubicBezTo>
                          <a:lnTo>
                            <a:pt x="29605" y="838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  <a:alpha val="2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307" name="Oval 306"/>
                    <p:cNvSpPr/>
                    <p:nvPr/>
                  </p:nvSpPr>
                  <p:spPr>
                    <a:xfrm rot="1382746">
                      <a:off x="842815" y="1759422"/>
                      <a:ext cx="347146" cy="537215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308" name="Oval 307"/>
                    <p:cNvSpPr/>
                    <p:nvPr/>
                  </p:nvSpPr>
                  <p:spPr>
                    <a:xfrm rot="1382746">
                      <a:off x="874273" y="1813651"/>
                      <a:ext cx="193205" cy="353383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309" name="Oval 308"/>
                    <p:cNvSpPr/>
                    <p:nvPr/>
                  </p:nvSpPr>
                  <p:spPr>
                    <a:xfrm rot="1382746">
                      <a:off x="908422" y="1852082"/>
                      <a:ext cx="60725" cy="170880"/>
                    </a:xfrm>
                    <a:prstGeom prst="ellipse">
                      <a:avLst/>
                    </a:prstGeom>
                    <a:solidFill>
                      <a:schemeClr val="bg1">
                        <a:alpha val="6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</p:grpSp>
              <p:grpSp>
                <p:nvGrpSpPr>
                  <p:cNvPr id="215" name="Group 214"/>
                  <p:cNvGrpSpPr/>
                  <p:nvPr/>
                </p:nvGrpSpPr>
                <p:grpSpPr>
                  <a:xfrm>
                    <a:off x="4535613" y="3390151"/>
                    <a:ext cx="379059" cy="512966"/>
                    <a:chOff x="762000" y="1662233"/>
                    <a:chExt cx="759597" cy="1027934"/>
                  </a:xfrm>
                </p:grpSpPr>
                <p:sp>
                  <p:nvSpPr>
                    <p:cNvPr id="300" name="Freeform 299"/>
                    <p:cNvSpPr>
                      <a:spLocks noChangeAspect="1"/>
                    </p:cNvSpPr>
                    <p:nvPr/>
                  </p:nvSpPr>
                  <p:spPr>
                    <a:xfrm>
                      <a:off x="762000" y="1662233"/>
                      <a:ext cx="759597" cy="1027934"/>
                    </a:xfrm>
                    <a:custGeom>
                      <a:avLst/>
                      <a:gdLst>
                        <a:gd name="connsiteX0" fmla="*/ 1722489 w 3487579"/>
                        <a:gd name="connsiteY0" fmla="*/ 1 h 4713773"/>
                        <a:gd name="connsiteX1" fmla="*/ 14 w 3487579"/>
                        <a:gd name="connsiteY1" fmla="*/ 2920410 h 4713773"/>
                        <a:gd name="connsiteX2" fmla="*/ 1694135 w 3487579"/>
                        <a:gd name="connsiteY2" fmla="*/ 4713769 h 4713773"/>
                        <a:gd name="connsiteX3" fmla="*/ 3487493 w 3487579"/>
                        <a:gd name="connsiteY3" fmla="*/ 2934587 h 4713773"/>
                        <a:gd name="connsiteX4" fmla="*/ 1722489 w 3487579"/>
                        <a:gd name="connsiteY4" fmla="*/ 1 h 4713773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2489 w 3487513"/>
                        <a:gd name="connsiteY0" fmla="*/ 1 h 4720861"/>
                        <a:gd name="connsiteX1" fmla="*/ 14 w 3487513"/>
                        <a:gd name="connsiteY1" fmla="*/ 2927498 h 4720861"/>
                        <a:gd name="connsiteX2" fmla="*/ 1694135 w 3487513"/>
                        <a:gd name="connsiteY2" fmla="*/ 4720857 h 4720861"/>
                        <a:gd name="connsiteX3" fmla="*/ 3487493 w 3487513"/>
                        <a:gd name="connsiteY3" fmla="*/ 2941675 h 4720861"/>
                        <a:gd name="connsiteX4" fmla="*/ 1722489 w 3487513"/>
                        <a:gd name="connsiteY4" fmla="*/ 1 h 4720861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9393"/>
                        <a:gd name="connsiteY0" fmla="*/ 2 h 4720868"/>
                        <a:gd name="connsiteX1" fmla="*/ 592 w 3489393"/>
                        <a:gd name="connsiteY1" fmla="*/ 2927499 h 4720868"/>
                        <a:gd name="connsiteX2" fmla="*/ 1694713 w 3489393"/>
                        <a:gd name="connsiteY2" fmla="*/ 4720858 h 4720868"/>
                        <a:gd name="connsiteX3" fmla="*/ 3488071 w 3489393"/>
                        <a:gd name="connsiteY3" fmla="*/ 2941676 h 4720868"/>
                        <a:gd name="connsiteX4" fmla="*/ 1723067 w 3489393"/>
                        <a:gd name="connsiteY4" fmla="*/ 2 h 4720868"/>
                        <a:gd name="connsiteX0" fmla="*/ 1723067 w 3488483"/>
                        <a:gd name="connsiteY0" fmla="*/ 2 h 4720872"/>
                        <a:gd name="connsiteX1" fmla="*/ 592 w 3488483"/>
                        <a:gd name="connsiteY1" fmla="*/ 2927499 h 4720872"/>
                        <a:gd name="connsiteX2" fmla="*/ 1694713 w 3488483"/>
                        <a:gd name="connsiteY2" fmla="*/ 4720858 h 4720872"/>
                        <a:gd name="connsiteX3" fmla="*/ 3488071 w 3488483"/>
                        <a:gd name="connsiteY3" fmla="*/ 2941676 h 4720872"/>
                        <a:gd name="connsiteX4" fmla="*/ 1723067 w 3488483"/>
                        <a:gd name="connsiteY4" fmla="*/ 2 h 4720872"/>
                        <a:gd name="connsiteX0" fmla="*/ 1723104 w 3488545"/>
                        <a:gd name="connsiteY0" fmla="*/ 45 h 4720915"/>
                        <a:gd name="connsiteX1" fmla="*/ 629 w 3488545"/>
                        <a:gd name="connsiteY1" fmla="*/ 2927542 h 4720915"/>
                        <a:gd name="connsiteX2" fmla="*/ 1694750 w 3488545"/>
                        <a:gd name="connsiteY2" fmla="*/ 4720901 h 4720915"/>
                        <a:gd name="connsiteX3" fmla="*/ 3488108 w 3488545"/>
                        <a:gd name="connsiteY3" fmla="*/ 2941719 h 4720915"/>
                        <a:gd name="connsiteX4" fmla="*/ 1723104 w 3488545"/>
                        <a:gd name="connsiteY4" fmla="*/ 45 h 4720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88545" h="4720915">
                          <a:moveTo>
                            <a:pt x="1723104" y="45"/>
                          </a:moveTo>
                          <a:cubicBezTo>
                            <a:pt x="1070974" y="-9406"/>
                            <a:pt x="-30087" y="1467338"/>
                            <a:pt x="629" y="2927542"/>
                          </a:cubicBezTo>
                          <a:cubicBezTo>
                            <a:pt x="31345" y="4387746"/>
                            <a:pt x="1113503" y="4718538"/>
                            <a:pt x="1694750" y="4720901"/>
                          </a:cubicBezTo>
                          <a:cubicBezTo>
                            <a:pt x="2275997" y="4723264"/>
                            <a:pt x="3462117" y="4430277"/>
                            <a:pt x="3488108" y="2941719"/>
                          </a:cubicBezTo>
                          <a:cubicBezTo>
                            <a:pt x="3514099" y="1453161"/>
                            <a:pt x="2375234" y="9496"/>
                            <a:pt x="1723104" y="45"/>
                          </a:cubicBezTo>
                          <a:close/>
                        </a:path>
                      </a:pathLst>
                    </a:custGeom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301" name="Freeform 300"/>
                    <p:cNvSpPr>
                      <a:spLocks noChangeAspect="1"/>
                    </p:cNvSpPr>
                    <p:nvPr/>
                  </p:nvSpPr>
                  <p:spPr>
                    <a:xfrm>
                      <a:off x="1066800" y="1662243"/>
                      <a:ext cx="448826" cy="1027924"/>
                    </a:xfrm>
                    <a:custGeom>
                      <a:avLst/>
                      <a:gdLst>
                        <a:gd name="connsiteX0" fmla="*/ 64418 w 448826"/>
                        <a:gd name="connsiteY0" fmla="*/ 0 h 1027924"/>
                        <a:gd name="connsiteX1" fmla="*/ 448731 w 448826"/>
                        <a:gd name="connsiteY1" fmla="*/ 640521 h 1027924"/>
                        <a:gd name="connsiteX2" fmla="*/ 58245 w 448826"/>
                        <a:gd name="connsiteY2" fmla="*/ 1027921 h 1027924"/>
                        <a:gd name="connsiteX3" fmla="*/ 6332 w 448826"/>
                        <a:gd name="connsiteY3" fmla="*/ 1024035 h 1027924"/>
                        <a:gd name="connsiteX4" fmla="*/ 0 w 448826"/>
                        <a:gd name="connsiteY4" fmla="*/ 1022660 h 1027924"/>
                        <a:gd name="connsiteX5" fmla="*/ 5180 w 448826"/>
                        <a:gd name="connsiteY5" fmla="*/ 1023048 h 1027924"/>
                        <a:gd name="connsiteX6" fmla="*/ 392424 w 448826"/>
                        <a:gd name="connsiteY6" fmla="*/ 638866 h 1027924"/>
                        <a:gd name="connsiteX7" fmla="*/ 68339 w 448826"/>
                        <a:gd name="connsiteY7" fmla="*/ 18360 h 1027924"/>
                        <a:gd name="connsiteX8" fmla="*/ 29605 w 448826"/>
                        <a:gd name="connsiteY8" fmla="*/ 8380 h 10279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8826" h="1027924">
                          <a:moveTo>
                            <a:pt x="64418" y="0"/>
                          </a:moveTo>
                          <a:cubicBezTo>
                            <a:pt x="206413" y="2058"/>
                            <a:pt x="454390" y="316402"/>
                            <a:pt x="448731" y="640521"/>
                          </a:cubicBezTo>
                          <a:cubicBezTo>
                            <a:pt x="443072" y="964641"/>
                            <a:pt x="184806" y="1028436"/>
                            <a:pt x="58245" y="1027921"/>
                          </a:cubicBezTo>
                          <a:cubicBezTo>
                            <a:pt x="42424" y="1027857"/>
                            <a:pt x="24900" y="1026675"/>
                            <a:pt x="6332" y="1024035"/>
                          </a:cubicBezTo>
                          <a:lnTo>
                            <a:pt x="0" y="1022660"/>
                          </a:lnTo>
                          <a:lnTo>
                            <a:pt x="5180" y="1023048"/>
                          </a:lnTo>
                          <a:cubicBezTo>
                            <a:pt x="130690" y="1023558"/>
                            <a:pt x="386812" y="960293"/>
                            <a:pt x="392424" y="638866"/>
                          </a:cubicBezTo>
                          <a:cubicBezTo>
                            <a:pt x="397335" y="357617"/>
                            <a:pt x="209668" y="83789"/>
                            <a:pt x="68339" y="18360"/>
                          </a:cubicBezTo>
                          <a:lnTo>
                            <a:pt x="29605" y="838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  <a:alpha val="2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302" name="Oval 301"/>
                    <p:cNvSpPr/>
                    <p:nvPr/>
                  </p:nvSpPr>
                  <p:spPr>
                    <a:xfrm rot="1382746">
                      <a:off x="842815" y="1759422"/>
                      <a:ext cx="347146" cy="537215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303" name="Oval 302"/>
                    <p:cNvSpPr/>
                    <p:nvPr/>
                  </p:nvSpPr>
                  <p:spPr>
                    <a:xfrm rot="1382746">
                      <a:off x="874273" y="1813651"/>
                      <a:ext cx="193205" cy="353383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304" name="Oval 303"/>
                    <p:cNvSpPr/>
                    <p:nvPr/>
                  </p:nvSpPr>
                  <p:spPr>
                    <a:xfrm rot="1382746">
                      <a:off x="908422" y="1852082"/>
                      <a:ext cx="60725" cy="170880"/>
                    </a:xfrm>
                    <a:prstGeom prst="ellipse">
                      <a:avLst/>
                    </a:prstGeom>
                    <a:solidFill>
                      <a:schemeClr val="bg1">
                        <a:alpha val="6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</p:grpSp>
              <p:grpSp>
                <p:nvGrpSpPr>
                  <p:cNvPr id="216" name="Group 215"/>
                  <p:cNvGrpSpPr/>
                  <p:nvPr/>
                </p:nvGrpSpPr>
                <p:grpSpPr>
                  <a:xfrm>
                    <a:off x="771874" y="3361078"/>
                    <a:ext cx="394024" cy="533218"/>
                    <a:chOff x="762000" y="1662233"/>
                    <a:chExt cx="759597" cy="1027934"/>
                  </a:xfrm>
                </p:grpSpPr>
                <p:sp>
                  <p:nvSpPr>
                    <p:cNvPr id="295" name="Freeform 294"/>
                    <p:cNvSpPr>
                      <a:spLocks noChangeAspect="1"/>
                    </p:cNvSpPr>
                    <p:nvPr/>
                  </p:nvSpPr>
                  <p:spPr>
                    <a:xfrm>
                      <a:off x="762000" y="1662233"/>
                      <a:ext cx="759597" cy="1027934"/>
                    </a:xfrm>
                    <a:custGeom>
                      <a:avLst/>
                      <a:gdLst>
                        <a:gd name="connsiteX0" fmla="*/ 1722489 w 3487579"/>
                        <a:gd name="connsiteY0" fmla="*/ 1 h 4713773"/>
                        <a:gd name="connsiteX1" fmla="*/ 14 w 3487579"/>
                        <a:gd name="connsiteY1" fmla="*/ 2920410 h 4713773"/>
                        <a:gd name="connsiteX2" fmla="*/ 1694135 w 3487579"/>
                        <a:gd name="connsiteY2" fmla="*/ 4713769 h 4713773"/>
                        <a:gd name="connsiteX3" fmla="*/ 3487493 w 3487579"/>
                        <a:gd name="connsiteY3" fmla="*/ 2934587 h 4713773"/>
                        <a:gd name="connsiteX4" fmla="*/ 1722489 w 3487579"/>
                        <a:gd name="connsiteY4" fmla="*/ 1 h 4713773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2489 w 3487513"/>
                        <a:gd name="connsiteY0" fmla="*/ 1 h 4720861"/>
                        <a:gd name="connsiteX1" fmla="*/ 14 w 3487513"/>
                        <a:gd name="connsiteY1" fmla="*/ 2927498 h 4720861"/>
                        <a:gd name="connsiteX2" fmla="*/ 1694135 w 3487513"/>
                        <a:gd name="connsiteY2" fmla="*/ 4720857 h 4720861"/>
                        <a:gd name="connsiteX3" fmla="*/ 3487493 w 3487513"/>
                        <a:gd name="connsiteY3" fmla="*/ 2941675 h 4720861"/>
                        <a:gd name="connsiteX4" fmla="*/ 1722489 w 3487513"/>
                        <a:gd name="connsiteY4" fmla="*/ 1 h 4720861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9393"/>
                        <a:gd name="connsiteY0" fmla="*/ 2 h 4720868"/>
                        <a:gd name="connsiteX1" fmla="*/ 592 w 3489393"/>
                        <a:gd name="connsiteY1" fmla="*/ 2927499 h 4720868"/>
                        <a:gd name="connsiteX2" fmla="*/ 1694713 w 3489393"/>
                        <a:gd name="connsiteY2" fmla="*/ 4720858 h 4720868"/>
                        <a:gd name="connsiteX3" fmla="*/ 3488071 w 3489393"/>
                        <a:gd name="connsiteY3" fmla="*/ 2941676 h 4720868"/>
                        <a:gd name="connsiteX4" fmla="*/ 1723067 w 3489393"/>
                        <a:gd name="connsiteY4" fmla="*/ 2 h 4720868"/>
                        <a:gd name="connsiteX0" fmla="*/ 1723067 w 3488483"/>
                        <a:gd name="connsiteY0" fmla="*/ 2 h 4720872"/>
                        <a:gd name="connsiteX1" fmla="*/ 592 w 3488483"/>
                        <a:gd name="connsiteY1" fmla="*/ 2927499 h 4720872"/>
                        <a:gd name="connsiteX2" fmla="*/ 1694713 w 3488483"/>
                        <a:gd name="connsiteY2" fmla="*/ 4720858 h 4720872"/>
                        <a:gd name="connsiteX3" fmla="*/ 3488071 w 3488483"/>
                        <a:gd name="connsiteY3" fmla="*/ 2941676 h 4720872"/>
                        <a:gd name="connsiteX4" fmla="*/ 1723067 w 3488483"/>
                        <a:gd name="connsiteY4" fmla="*/ 2 h 4720872"/>
                        <a:gd name="connsiteX0" fmla="*/ 1723104 w 3488545"/>
                        <a:gd name="connsiteY0" fmla="*/ 45 h 4720915"/>
                        <a:gd name="connsiteX1" fmla="*/ 629 w 3488545"/>
                        <a:gd name="connsiteY1" fmla="*/ 2927542 h 4720915"/>
                        <a:gd name="connsiteX2" fmla="*/ 1694750 w 3488545"/>
                        <a:gd name="connsiteY2" fmla="*/ 4720901 h 4720915"/>
                        <a:gd name="connsiteX3" fmla="*/ 3488108 w 3488545"/>
                        <a:gd name="connsiteY3" fmla="*/ 2941719 h 4720915"/>
                        <a:gd name="connsiteX4" fmla="*/ 1723104 w 3488545"/>
                        <a:gd name="connsiteY4" fmla="*/ 45 h 4720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88545" h="4720915">
                          <a:moveTo>
                            <a:pt x="1723104" y="45"/>
                          </a:moveTo>
                          <a:cubicBezTo>
                            <a:pt x="1070974" y="-9406"/>
                            <a:pt x="-30087" y="1467338"/>
                            <a:pt x="629" y="2927542"/>
                          </a:cubicBezTo>
                          <a:cubicBezTo>
                            <a:pt x="31345" y="4387746"/>
                            <a:pt x="1113503" y="4718538"/>
                            <a:pt x="1694750" y="4720901"/>
                          </a:cubicBezTo>
                          <a:cubicBezTo>
                            <a:pt x="2275997" y="4723264"/>
                            <a:pt x="3462117" y="4430277"/>
                            <a:pt x="3488108" y="2941719"/>
                          </a:cubicBezTo>
                          <a:cubicBezTo>
                            <a:pt x="3514099" y="1453161"/>
                            <a:pt x="2375234" y="9496"/>
                            <a:pt x="1723104" y="45"/>
                          </a:cubicBezTo>
                          <a:close/>
                        </a:path>
                      </a:pathLst>
                    </a:custGeom>
                    <a:blipFill dpi="0" rotWithShape="1">
                      <a:blip r:embed="rId6">
                        <a:duotone>
                          <a:schemeClr val="accent3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96" name="Freeform 295"/>
                    <p:cNvSpPr>
                      <a:spLocks noChangeAspect="1"/>
                    </p:cNvSpPr>
                    <p:nvPr/>
                  </p:nvSpPr>
                  <p:spPr>
                    <a:xfrm>
                      <a:off x="1066800" y="1662243"/>
                      <a:ext cx="448826" cy="1027924"/>
                    </a:xfrm>
                    <a:custGeom>
                      <a:avLst/>
                      <a:gdLst>
                        <a:gd name="connsiteX0" fmla="*/ 64418 w 448826"/>
                        <a:gd name="connsiteY0" fmla="*/ 0 h 1027924"/>
                        <a:gd name="connsiteX1" fmla="*/ 448731 w 448826"/>
                        <a:gd name="connsiteY1" fmla="*/ 640521 h 1027924"/>
                        <a:gd name="connsiteX2" fmla="*/ 58245 w 448826"/>
                        <a:gd name="connsiteY2" fmla="*/ 1027921 h 1027924"/>
                        <a:gd name="connsiteX3" fmla="*/ 6332 w 448826"/>
                        <a:gd name="connsiteY3" fmla="*/ 1024035 h 1027924"/>
                        <a:gd name="connsiteX4" fmla="*/ 0 w 448826"/>
                        <a:gd name="connsiteY4" fmla="*/ 1022660 h 1027924"/>
                        <a:gd name="connsiteX5" fmla="*/ 5180 w 448826"/>
                        <a:gd name="connsiteY5" fmla="*/ 1023048 h 1027924"/>
                        <a:gd name="connsiteX6" fmla="*/ 392424 w 448826"/>
                        <a:gd name="connsiteY6" fmla="*/ 638866 h 1027924"/>
                        <a:gd name="connsiteX7" fmla="*/ 68339 w 448826"/>
                        <a:gd name="connsiteY7" fmla="*/ 18360 h 1027924"/>
                        <a:gd name="connsiteX8" fmla="*/ 29605 w 448826"/>
                        <a:gd name="connsiteY8" fmla="*/ 8380 h 10279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8826" h="1027924">
                          <a:moveTo>
                            <a:pt x="64418" y="0"/>
                          </a:moveTo>
                          <a:cubicBezTo>
                            <a:pt x="206413" y="2058"/>
                            <a:pt x="454390" y="316402"/>
                            <a:pt x="448731" y="640521"/>
                          </a:cubicBezTo>
                          <a:cubicBezTo>
                            <a:pt x="443072" y="964641"/>
                            <a:pt x="184806" y="1028436"/>
                            <a:pt x="58245" y="1027921"/>
                          </a:cubicBezTo>
                          <a:cubicBezTo>
                            <a:pt x="42424" y="1027857"/>
                            <a:pt x="24900" y="1026675"/>
                            <a:pt x="6332" y="1024035"/>
                          </a:cubicBezTo>
                          <a:lnTo>
                            <a:pt x="0" y="1022660"/>
                          </a:lnTo>
                          <a:lnTo>
                            <a:pt x="5180" y="1023048"/>
                          </a:lnTo>
                          <a:cubicBezTo>
                            <a:pt x="130690" y="1023558"/>
                            <a:pt x="386812" y="960293"/>
                            <a:pt x="392424" y="638866"/>
                          </a:cubicBezTo>
                          <a:cubicBezTo>
                            <a:pt x="397335" y="357617"/>
                            <a:pt x="209668" y="83789"/>
                            <a:pt x="68339" y="18360"/>
                          </a:cubicBezTo>
                          <a:lnTo>
                            <a:pt x="29605" y="838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  <a:alpha val="2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97" name="Oval 296"/>
                    <p:cNvSpPr/>
                    <p:nvPr/>
                  </p:nvSpPr>
                  <p:spPr>
                    <a:xfrm rot="1382746">
                      <a:off x="842815" y="1759422"/>
                      <a:ext cx="347146" cy="537215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98" name="Oval 297"/>
                    <p:cNvSpPr/>
                    <p:nvPr/>
                  </p:nvSpPr>
                  <p:spPr>
                    <a:xfrm rot="1382746">
                      <a:off x="874273" y="1813651"/>
                      <a:ext cx="193205" cy="353383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99" name="Oval 298"/>
                    <p:cNvSpPr/>
                    <p:nvPr/>
                  </p:nvSpPr>
                  <p:spPr>
                    <a:xfrm rot="1382746">
                      <a:off x="908422" y="1852082"/>
                      <a:ext cx="60725" cy="170880"/>
                    </a:xfrm>
                    <a:prstGeom prst="ellipse">
                      <a:avLst/>
                    </a:prstGeom>
                    <a:solidFill>
                      <a:schemeClr val="bg1">
                        <a:alpha val="6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</p:grpSp>
              <p:grpSp>
                <p:nvGrpSpPr>
                  <p:cNvPr id="217" name="Group 216"/>
                  <p:cNvGrpSpPr/>
                  <p:nvPr/>
                </p:nvGrpSpPr>
                <p:grpSpPr>
                  <a:xfrm>
                    <a:off x="1245982" y="3361078"/>
                    <a:ext cx="394024" cy="533218"/>
                    <a:chOff x="762000" y="1662233"/>
                    <a:chExt cx="759597" cy="1027934"/>
                  </a:xfrm>
                </p:grpSpPr>
                <p:sp>
                  <p:nvSpPr>
                    <p:cNvPr id="290" name="Freeform 289"/>
                    <p:cNvSpPr>
                      <a:spLocks noChangeAspect="1"/>
                    </p:cNvSpPr>
                    <p:nvPr/>
                  </p:nvSpPr>
                  <p:spPr>
                    <a:xfrm>
                      <a:off x="762000" y="1662233"/>
                      <a:ext cx="759597" cy="1027934"/>
                    </a:xfrm>
                    <a:custGeom>
                      <a:avLst/>
                      <a:gdLst>
                        <a:gd name="connsiteX0" fmla="*/ 1722489 w 3487579"/>
                        <a:gd name="connsiteY0" fmla="*/ 1 h 4713773"/>
                        <a:gd name="connsiteX1" fmla="*/ 14 w 3487579"/>
                        <a:gd name="connsiteY1" fmla="*/ 2920410 h 4713773"/>
                        <a:gd name="connsiteX2" fmla="*/ 1694135 w 3487579"/>
                        <a:gd name="connsiteY2" fmla="*/ 4713769 h 4713773"/>
                        <a:gd name="connsiteX3" fmla="*/ 3487493 w 3487579"/>
                        <a:gd name="connsiteY3" fmla="*/ 2934587 h 4713773"/>
                        <a:gd name="connsiteX4" fmla="*/ 1722489 w 3487579"/>
                        <a:gd name="connsiteY4" fmla="*/ 1 h 4713773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2489 w 3487513"/>
                        <a:gd name="connsiteY0" fmla="*/ 1 h 4720861"/>
                        <a:gd name="connsiteX1" fmla="*/ 14 w 3487513"/>
                        <a:gd name="connsiteY1" fmla="*/ 2927498 h 4720861"/>
                        <a:gd name="connsiteX2" fmla="*/ 1694135 w 3487513"/>
                        <a:gd name="connsiteY2" fmla="*/ 4720857 h 4720861"/>
                        <a:gd name="connsiteX3" fmla="*/ 3487493 w 3487513"/>
                        <a:gd name="connsiteY3" fmla="*/ 2941675 h 4720861"/>
                        <a:gd name="connsiteX4" fmla="*/ 1722489 w 3487513"/>
                        <a:gd name="connsiteY4" fmla="*/ 1 h 4720861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9393"/>
                        <a:gd name="connsiteY0" fmla="*/ 2 h 4720868"/>
                        <a:gd name="connsiteX1" fmla="*/ 592 w 3489393"/>
                        <a:gd name="connsiteY1" fmla="*/ 2927499 h 4720868"/>
                        <a:gd name="connsiteX2" fmla="*/ 1694713 w 3489393"/>
                        <a:gd name="connsiteY2" fmla="*/ 4720858 h 4720868"/>
                        <a:gd name="connsiteX3" fmla="*/ 3488071 w 3489393"/>
                        <a:gd name="connsiteY3" fmla="*/ 2941676 h 4720868"/>
                        <a:gd name="connsiteX4" fmla="*/ 1723067 w 3489393"/>
                        <a:gd name="connsiteY4" fmla="*/ 2 h 4720868"/>
                        <a:gd name="connsiteX0" fmla="*/ 1723067 w 3488483"/>
                        <a:gd name="connsiteY0" fmla="*/ 2 h 4720872"/>
                        <a:gd name="connsiteX1" fmla="*/ 592 w 3488483"/>
                        <a:gd name="connsiteY1" fmla="*/ 2927499 h 4720872"/>
                        <a:gd name="connsiteX2" fmla="*/ 1694713 w 3488483"/>
                        <a:gd name="connsiteY2" fmla="*/ 4720858 h 4720872"/>
                        <a:gd name="connsiteX3" fmla="*/ 3488071 w 3488483"/>
                        <a:gd name="connsiteY3" fmla="*/ 2941676 h 4720872"/>
                        <a:gd name="connsiteX4" fmla="*/ 1723067 w 3488483"/>
                        <a:gd name="connsiteY4" fmla="*/ 2 h 4720872"/>
                        <a:gd name="connsiteX0" fmla="*/ 1723104 w 3488545"/>
                        <a:gd name="connsiteY0" fmla="*/ 45 h 4720915"/>
                        <a:gd name="connsiteX1" fmla="*/ 629 w 3488545"/>
                        <a:gd name="connsiteY1" fmla="*/ 2927542 h 4720915"/>
                        <a:gd name="connsiteX2" fmla="*/ 1694750 w 3488545"/>
                        <a:gd name="connsiteY2" fmla="*/ 4720901 h 4720915"/>
                        <a:gd name="connsiteX3" fmla="*/ 3488108 w 3488545"/>
                        <a:gd name="connsiteY3" fmla="*/ 2941719 h 4720915"/>
                        <a:gd name="connsiteX4" fmla="*/ 1723104 w 3488545"/>
                        <a:gd name="connsiteY4" fmla="*/ 45 h 4720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88545" h="4720915">
                          <a:moveTo>
                            <a:pt x="1723104" y="45"/>
                          </a:moveTo>
                          <a:cubicBezTo>
                            <a:pt x="1070974" y="-9406"/>
                            <a:pt x="-30087" y="1467338"/>
                            <a:pt x="629" y="2927542"/>
                          </a:cubicBezTo>
                          <a:cubicBezTo>
                            <a:pt x="31345" y="4387746"/>
                            <a:pt x="1113503" y="4718538"/>
                            <a:pt x="1694750" y="4720901"/>
                          </a:cubicBezTo>
                          <a:cubicBezTo>
                            <a:pt x="2275997" y="4723264"/>
                            <a:pt x="3462117" y="4430277"/>
                            <a:pt x="3488108" y="2941719"/>
                          </a:cubicBezTo>
                          <a:cubicBezTo>
                            <a:pt x="3514099" y="1453161"/>
                            <a:pt x="2375234" y="9496"/>
                            <a:pt x="1723104" y="45"/>
                          </a:cubicBezTo>
                          <a:close/>
                        </a:path>
                      </a:pathLst>
                    </a:custGeom>
                    <a:blipFill dpi="0" rotWithShape="1">
                      <a:blip r:embed="rId4" cstate="print">
                        <a:duotone>
                          <a:prstClr val="black"/>
                          <a:schemeClr val="accent2">
                            <a:tint val="45000"/>
                            <a:satMod val="400000"/>
                          </a:schemeClr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91" name="Freeform 290"/>
                    <p:cNvSpPr>
                      <a:spLocks noChangeAspect="1"/>
                    </p:cNvSpPr>
                    <p:nvPr/>
                  </p:nvSpPr>
                  <p:spPr>
                    <a:xfrm>
                      <a:off x="1066800" y="1662243"/>
                      <a:ext cx="448826" cy="1027924"/>
                    </a:xfrm>
                    <a:custGeom>
                      <a:avLst/>
                      <a:gdLst>
                        <a:gd name="connsiteX0" fmla="*/ 64418 w 448826"/>
                        <a:gd name="connsiteY0" fmla="*/ 0 h 1027924"/>
                        <a:gd name="connsiteX1" fmla="*/ 448731 w 448826"/>
                        <a:gd name="connsiteY1" fmla="*/ 640521 h 1027924"/>
                        <a:gd name="connsiteX2" fmla="*/ 58245 w 448826"/>
                        <a:gd name="connsiteY2" fmla="*/ 1027921 h 1027924"/>
                        <a:gd name="connsiteX3" fmla="*/ 6332 w 448826"/>
                        <a:gd name="connsiteY3" fmla="*/ 1024035 h 1027924"/>
                        <a:gd name="connsiteX4" fmla="*/ 0 w 448826"/>
                        <a:gd name="connsiteY4" fmla="*/ 1022660 h 1027924"/>
                        <a:gd name="connsiteX5" fmla="*/ 5180 w 448826"/>
                        <a:gd name="connsiteY5" fmla="*/ 1023048 h 1027924"/>
                        <a:gd name="connsiteX6" fmla="*/ 392424 w 448826"/>
                        <a:gd name="connsiteY6" fmla="*/ 638866 h 1027924"/>
                        <a:gd name="connsiteX7" fmla="*/ 68339 w 448826"/>
                        <a:gd name="connsiteY7" fmla="*/ 18360 h 1027924"/>
                        <a:gd name="connsiteX8" fmla="*/ 29605 w 448826"/>
                        <a:gd name="connsiteY8" fmla="*/ 8380 h 10279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8826" h="1027924">
                          <a:moveTo>
                            <a:pt x="64418" y="0"/>
                          </a:moveTo>
                          <a:cubicBezTo>
                            <a:pt x="206413" y="2058"/>
                            <a:pt x="454390" y="316402"/>
                            <a:pt x="448731" y="640521"/>
                          </a:cubicBezTo>
                          <a:cubicBezTo>
                            <a:pt x="443072" y="964641"/>
                            <a:pt x="184806" y="1028436"/>
                            <a:pt x="58245" y="1027921"/>
                          </a:cubicBezTo>
                          <a:cubicBezTo>
                            <a:pt x="42424" y="1027857"/>
                            <a:pt x="24900" y="1026675"/>
                            <a:pt x="6332" y="1024035"/>
                          </a:cubicBezTo>
                          <a:lnTo>
                            <a:pt x="0" y="1022660"/>
                          </a:lnTo>
                          <a:lnTo>
                            <a:pt x="5180" y="1023048"/>
                          </a:lnTo>
                          <a:cubicBezTo>
                            <a:pt x="130690" y="1023558"/>
                            <a:pt x="386812" y="960293"/>
                            <a:pt x="392424" y="638866"/>
                          </a:cubicBezTo>
                          <a:cubicBezTo>
                            <a:pt x="397335" y="357617"/>
                            <a:pt x="209668" y="83789"/>
                            <a:pt x="68339" y="18360"/>
                          </a:cubicBezTo>
                          <a:lnTo>
                            <a:pt x="29605" y="838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  <a:alpha val="2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92" name="Oval 291"/>
                    <p:cNvSpPr/>
                    <p:nvPr/>
                  </p:nvSpPr>
                  <p:spPr>
                    <a:xfrm rot="1382746">
                      <a:off x="842815" y="1759422"/>
                      <a:ext cx="347146" cy="537215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93" name="Oval 292"/>
                    <p:cNvSpPr/>
                    <p:nvPr/>
                  </p:nvSpPr>
                  <p:spPr>
                    <a:xfrm rot="1382746">
                      <a:off x="874273" y="1813651"/>
                      <a:ext cx="193205" cy="353383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94" name="Oval 293"/>
                    <p:cNvSpPr/>
                    <p:nvPr/>
                  </p:nvSpPr>
                  <p:spPr>
                    <a:xfrm rot="1382746">
                      <a:off x="908422" y="1852082"/>
                      <a:ext cx="60725" cy="170880"/>
                    </a:xfrm>
                    <a:prstGeom prst="ellipse">
                      <a:avLst/>
                    </a:prstGeom>
                    <a:solidFill>
                      <a:schemeClr val="bg1">
                        <a:alpha val="6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</p:grpSp>
              <p:grpSp>
                <p:nvGrpSpPr>
                  <p:cNvPr id="218" name="Group 217"/>
                  <p:cNvGrpSpPr/>
                  <p:nvPr/>
                </p:nvGrpSpPr>
                <p:grpSpPr>
                  <a:xfrm>
                    <a:off x="2173817" y="3361083"/>
                    <a:ext cx="394024" cy="533218"/>
                    <a:chOff x="762000" y="1662233"/>
                    <a:chExt cx="759597" cy="1027934"/>
                  </a:xfrm>
                </p:grpSpPr>
                <p:sp>
                  <p:nvSpPr>
                    <p:cNvPr id="285" name="Freeform 284"/>
                    <p:cNvSpPr>
                      <a:spLocks noChangeAspect="1"/>
                    </p:cNvSpPr>
                    <p:nvPr/>
                  </p:nvSpPr>
                  <p:spPr>
                    <a:xfrm>
                      <a:off x="762000" y="1662233"/>
                      <a:ext cx="759597" cy="1027934"/>
                    </a:xfrm>
                    <a:custGeom>
                      <a:avLst/>
                      <a:gdLst>
                        <a:gd name="connsiteX0" fmla="*/ 1722489 w 3487579"/>
                        <a:gd name="connsiteY0" fmla="*/ 1 h 4713773"/>
                        <a:gd name="connsiteX1" fmla="*/ 14 w 3487579"/>
                        <a:gd name="connsiteY1" fmla="*/ 2920410 h 4713773"/>
                        <a:gd name="connsiteX2" fmla="*/ 1694135 w 3487579"/>
                        <a:gd name="connsiteY2" fmla="*/ 4713769 h 4713773"/>
                        <a:gd name="connsiteX3" fmla="*/ 3487493 w 3487579"/>
                        <a:gd name="connsiteY3" fmla="*/ 2934587 h 4713773"/>
                        <a:gd name="connsiteX4" fmla="*/ 1722489 w 3487579"/>
                        <a:gd name="connsiteY4" fmla="*/ 1 h 4713773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2489 w 3487513"/>
                        <a:gd name="connsiteY0" fmla="*/ 1 h 4720861"/>
                        <a:gd name="connsiteX1" fmla="*/ 14 w 3487513"/>
                        <a:gd name="connsiteY1" fmla="*/ 2927498 h 4720861"/>
                        <a:gd name="connsiteX2" fmla="*/ 1694135 w 3487513"/>
                        <a:gd name="connsiteY2" fmla="*/ 4720857 h 4720861"/>
                        <a:gd name="connsiteX3" fmla="*/ 3487493 w 3487513"/>
                        <a:gd name="connsiteY3" fmla="*/ 2941675 h 4720861"/>
                        <a:gd name="connsiteX4" fmla="*/ 1722489 w 3487513"/>
                        <a:gd name="connsiteY4" fmla="*/ 1 h 4720861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9393"/>
                        <a:gd name="connsiteY0" fmla="*/ 2 h 4720868"/>
                        <a:gd name="connsiteX1" fmla="*/ 592 w 3489393"/>
                        <a:gd name="connsiteY1" fmla="*/ 2927499 h 4720868"/>
                        <a:gd name="connsiteX2" fmla="*/ 1694713 w 3489393"/>
                        <a:gd name="connsiteY2" fmla="*/ 4720858 h 4720868"/>
                        <a:gd name="connsiteX3" fmla="*/ 3488071 w 3489393"/>
                        <a:gd name="connsiteY3" fmla="*/ 2941676 h 4720868"/>
                        <a:gd name="connsiteX4" fmla="*/ 1723067 w 3489393"/>
                        <a:gd name="connsiteY4" fmla="*/ 2 h 4720868"/>
                        <a:gd name="connsiteX0" fmla="*/ 1723067 w 3488483"/>
                        <a:gd name="connsiteY0" fmla="*/ 2 h 4720872"/>
                        <a:gd name="connsiteX1" fmla="*/ 592 w 3488483"/>
                        <a:gd name="connsiteY1" fmla="*/ 2927499 h 4720872"/>
                        <a:gd name="connsiteX2" fmla="*/ 1694713 w 3488483"/>
                        <a:gd name="connsiteY2" fmla="*/ 4720858 h 4720872"/>
                        <a:gd name="connsiteX3" fmla="*/ 3488071 w 3488483"/>
                        <a:gd name="connsiteY3" fmla="*/ 2941676 h 4720872"/>
                        <a:gd name="connsiteX4" fmla="*/ 1723067 w 3488483"/>
                        <a:gd name="connsiteY4" fmla="*/ 2 h 4720872"/>
                        <a:gd name="connsiteX0" fmla="*/ 1723104 w 3488545"/>
                        <a:gd name="connsiteY0" fmla="*/ 45 h 4720915"/>
                        <a:gd name="connsiteX1" fmla="*/ 629 w 3488545"/>
                        <a:gd name="connsiteY1" fmla="*/ 2927542 h 4720915"/>
                        <a:gd name="connsiteX2" fmla="*/ 1694750 w 3488545"/>
                        <a:gd name="connsiteY2" fmla="*/ 4720901 h 4720915"/>
                        <a:gd name="connsiteX3" fmla="*/ 3488108 w 3488545"/>
                        <a:gd name="connsiteY3" fmla="*/ 2941719 h 4720915"/>
                        <a:gd name="connsiteX4" fmla="*/ 1723104 w 3488545"/>
                        <a:gd name="connsiteY4" fmla="*/ 45 h 4720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88545" h="4720915">
                          <a:moveTo>
                            <a:pt x="1723104" y="45"/>
                          </a:moveTo>
                          <a:cubicBezTo>
                            <a:pt x="1070974" y="-9406"/>
                            <a:pt x="-30087" y="1467338"/>
                            <a:pt x="629" y="2927542"/>
                          </a:cubicBezTo>
                          <a:cubicBezTo>
                            <a:pt x="31345" y="4387746"/>
                            <a:pt x="1113503" y="4718538"/>
                            <a:pt x="1694750" y="4720901"/>
                          </a:cubicBezTo>
                          <a:cubicBezTo>
                            <a:pt x="2275997" y="4723264"/>
                            <a:pt x="3462117" y="4430277"/>
                            <a:pt x="3488108" y="2941719"/>
                          </a:cubicBezTo>
                          <a:cubicBezTo>
                            <a:pt x="3514099" y="1453161"/>
                            <a:pt x="2375234" y="9496"/>
                            <a:pt x="1723104" y="45"/>
                          </a:cubicBezTo>
                          <a:close/>
                        </a:path>
                      </a:pathLst>
                    </a:custGeom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86" name="Freeform 285"/>
                    <p:cNvSpPr>
                      <a:spLocks noChangeAspect="1"/>
                    </p:cNvSpPr>
                    <p:nvPr/>
                  </p:nvSpPr>
                  <p:spPr>
                    <a:xfrm>
                      <a:off x="1066800" y="1662243"/>
                      <a:ext cx="448826" cy="1027924"/>
                    </a:xfrm>
                    <a:custGeom>
                      <a:avLst/>
                      <a:gdLst>
                        <a:gd name="connsiteX0" fmla="*/ 64418 w 448826"/>
                        <a:gd name="connsiteY0" fmla="*/ 0 h 1027924"/>
                        <a:gd name="connsiteX1" fmla="*/ 448731 w 448826"/>
                        <a:gd name="connsiteY1" fmla="*/ 640521 h 1027924"/>
                        <a:gd name="connsiteX2" fmla="*/ 58245 w 448826"/>
                        <a:gd name="connsiteY2" fmla="*/ 1027921 h 1027924"/>
                        <a:gd name="connsiteX3" fmla="*/ 6332 w 448826"/>
                        <a:gd name="connsiteY3" fmla="*/ 1024035 h 1027924"/>
                        <a:gd name="connsiteX4" fmla="*/ 0 w 448826"/>
                        <a:gd name="connsiteY4" fmla="*/ 1022660 h 1027924"/>
                        <a:gd name="connsiteX5" fmla="*/ 5180 w 448826"/>
                        <a:gd name="connsiteY5" fmla="*/ 1023048 h 1027924"/>
                        <a:gd name="connsiteX6" fmla="*/ 392424 w 448826"/>
                        <a:gd name="connsiteY6" fmla="*/ 638866 h 1027924"/>
                        <a:gd name="connsiteX7" fmla="*/ 68339 w 448826"/>
                        <a:gd name="connsiteY7" fmla="*/ 18360 h 1027924"/>
                        <a:gd name="connsiteX8" fmla="*/ 29605 w 448826"/>
                        <a:gd name="connsiteY8" fmla="*/ 8380 h 10279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8826" h="1027924">
                          <a:moveTo>
                            <a:pt x="64418" y="0"/>
                          </a:moveTo>
                          <a:cubicBezTo>
                            <a:pt x="206413" y="2058"/>
                            <a:pt x="454390" y="316402"/>
                            <a:pt x="448731" y="640521"/>
                          </a:cubicBezTo>
                          <a:cubicBezTo>
                            <a:pt x="443072" y="964641"/>
                            <a:pt x="184806" y="1028436"/>
                            <a:pt x="58245" y="1027921"/>
                          </a:cubicBezTo>
                          <a:cubicBezTo>
                            <a:pt x="42424" y="1027857"/>
                            <a:pt x="24900" y="1026675"/>
                            <a:pt x="6332" y="1024035"/>
                          </a:cubicBezTo>
                          <a:lnTo>
                            <a:pt x="0" y="1022660"/>
                          </a:lnTo>
                          <a:lnTo>
                            <a:pt x="5180" y="1023048"/>
                          </a:lnTo>
                          <a:cubicBezTo>
                            <a:pt x="130690" y="1023558"/>
                            <a:pt x="386812" y="960293"/>
                            <a:pt x="392424" y="638866"/>
                          </a:cubicBezTo>
                          <a:cubicBezTo>
                            <a:pt x="397335" y="357617"/>
                            <a:pt x="209668" y="83789"/>
                            <a:pt x="68339" y="18360"/>
                          </a:cubicBezTo>
                          <a:lnTo>
                            <a:pt x="29605" y="838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  <a:alpha val="2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87" name="Oval 286"/>
                    <p:cNvSpPr/>
                    <p:nvPr/>
                  </p:nvSpPr>
                  <p:spPr>
                    <a:xfrm rot="1382746">
                      <a:off x="842815" y="1759422"/>
                      <a:ext cx="347146" cy="537215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88" name="Oval 287"/>
                    <p:cNvSpPr/>
                    <p:nvPr/>
                  </p:nvSpPr>
                  <p:spPr>
                    <a:xfrm rot="1382746">
                      <a:off x="874273" y="1813651"/>
                      <a:ext cx="193205" cy="353383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89" name="Oval 288"/>
                    <p:cNvSpPr/>
                    <p:nvPr/>
                  </p:nvSpPr>
                  <p:spPr>
                    <a:xfrm rot="1382746">
                      <a:off x="908422" y="1852082"/>
                      <a:ext cx="60725" cy="170880"/>
                    </a:xfrm>
                    <a:prstGeom prst="ellipse">
                      <a:avLst/>
                    </a:prstGeom>
                    <a:solidFill>
                      <a:schemeClr val="bg1">
                        <a:alpha val="6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</p:grpSp>
              <p:grpSp>
                <p:nvGrpSpPr>
                  <p:cNvPr id="219" name="Group 218"/>
                  <p:cNvGrpSpPr/>
                  <p:nvPr/>
                </p:nvGrpSpPr>
                <p:grpSpPr>
                  <a:xfrm>
                    <a:off x="3572858" y="3361088"/>
                    <a:ext cx="394024" cy="533218"/>
                    <a:chOff x="762000" y="1662233"/>
                    <a:chExt cx="759597" cy="1027934"/>
                  </a:xfrm>
                </p:grpSpPr>
                <p:sp>
                  <p:nvSpPr>
                    <p:cNvPr id="280" name="Freeform 279"/>
                    <p:cNvSpPr>
                      <a:spLocks noChangeAspect="1"/>
                    </p:cNvSpPr>
                    <p:nvPr/>
                  </p:nvSpPr>
                  <p:spPr>
                    <a:xfrm>
                      <a:off x="762000" y="1662233"/>
                      <a:ext cx="759597" cy="1027934"/>
                    </a:xfrm>
                    <a:custGeom>
                      <a:avLst/>
                      <a:gdLst>
                        <a:gd name="connsiteX0" fmla="*/ 1722489 w 3487579"/>
                        <a:gd name="connsiteY0" fmla="*/ 1 h 4713773"/>
                        <a:gd name="connsiteX1" fmla="*/ 14 w 3487579"/>
                        <a:gd name="connsiteY1" fmla="*/ 2920410 h 4713773"/>
                        <a:gd name="connsiteX2" fmla="*/ 1694135 w 3487579"/>
                        <a:gd name="connsiteY2" fmla="*/ 4713769 h 4713773"/>
                        <a:gd name="connsiteX3" fmla="*/ 3487493 w 3487579"/>
                        <a:gd name="connsiteY3" fmla="*/ 2934587 h 4713773"/>
                        <a:gd name="connsiteX4" fmla="*/ 1722489 w 3487579"/>
                        <a:gd name="connsiteY4" fmla="*/ 1 h 4713773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2489 w 3487513"/>
                        <a:gd name="connsiteY0" fmla="*/ 1 h 4720861"/>
                        <a:gd name="connsiteX1" fmla="*/ 14 w 3487513"/>
                        <a:gd name="connsiteY1" fmla="*/ 2927498 h 4720861"/>
                        <a:gd name="connsiteX2" fmla="*/ 1694135 w 3487513"/>
                        <a:gd name="connsiteY2" fmla="*/ 4720857 h 4720861"/>
                        <a:gd name="connsiteX3" fmla="*/ 3487493 w 3487513"/>
                        <a:gd name="connsiteY3" fmla="*/ 2941675 h 4720861"/>
                        <a:gd name="connsiteX4" fmla="*/ 1722489 w 3487513"/>
                        <a:gd name="connsiteY4" fmla="*/ 1 h 4720861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9393"/>
                        <a:gd name="connsiteY0" fmla="*/ 2 h 4720868"/>
                        <a:gd name="connsiteX1" fmla="*/ 592 w 3489393"/>
                        <a:gd name="connsiteY1" fmla="*/ 2927499 h 4720868"/>
                        <a:gd name="connsiteX2" fmla="*/ 1694713 w 3489393"/>
                        <a:gd name="connsiteY2" fmla="*/ 4720858 h 4720868"/>
                        <a:gd name="connsiteX3" fmla="*/ 3488071 w 3489393"/>
                        <a:gd name="connsiteY3" fmla="*/ 2941676 h 4720868"/>
                        <a:gd name="connsiteX4" fmla="*/ 1723067 w 3489393"/>
                        <a:gd name="connsiteY4" fmla="*/ 2 h 4720868"/>
                        <a:gd name="connsiteX0" fmla="*/ 1723067 w 3488483"/>
                        <a:gd name="connsiteY0" fmla="*/ 2 h 4720872"/>
                        <a:gd name="connsiteX1" fmla="*/ 592 w 3488483"/>
                        <a:gd name="connsiteY1" fmla="*/ 2927499 h 4720872"/>
                        <a:gd name="connsiteX2" fmla="*/ 1694713 w 3488483"/>
                        <a:gd name="connsiteY2" fmla="*/ 4720858 h 4720872"/>
                        <a:gd name="connsiteX3" fmla="*/ 3488071 w 3488483"/>
                        <a:gd name="connsiteY3" fmla="*/ 2941676 h 4720872"/>
                        <a:gd name="connsiteX4" fmla="*/ 1723067 w 3488483"/>
                        <a:gd name="connsiteY4" fmla="*/ 2 h 4720872"/>
                        <a:gd name="connsiteX0" fmla="*/ 1723104 w 3488545"/>
                        <a:gd name="connsiteY0" fmla="*/ 45 h 4720915"/>
                        <a:gd name="connsiteX1" fmla="*/ 629 w 3488545"/>
                        <a:gd name="connsiteY1" fmla="*/ 2927542 h 4720915"/>
                        <a:gd name="connsiteX2" fmla="*/ 1694750 w 3488545"/>
                        <a:gd name="connsiteY2" fmla="*/ 4720901 h 4720915"/>
                        <a:gd name="connsiteX3" fmla="*/ 3488108 w 3488545"/>
                        <a:gd name="connsiteY3" fmla="*/ 2941719 h 4720915"/>
                        <a:gd name="connsiteX4" fmla="*/ 1723104 w 3488545"/>
                        <a:gd name="connsiteY4" fmla="*/ 45 h 4720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88545" h="4720915">
                          <a:moveTo>
                            <a:pt x="1723104" y="45"/>
                          </a:moveTo>
                          <a:cubicBezTo>
                            <a:pt x="1070974" y="-9406"/>
                            <a:pt x="-30087" y="1467338"/>
                            <a:pt x="629" y="2927542"/>
                          </a:cubicBezTo>
                          <a:cubicBezTo>
                            <a:pt x="31345" y="4387746"/>
                            <a:pt x="1113503" y="4718538"/>
                            <a:pt x="1694750" y="4720901"/>
                          </a:cubicBezTo>
                          <a:cubicBezTo>
                            <a:pt x="2275997" y="4723264"/>
                            <a:pt x="3462117" y="4430277"/>
                            <a:pt x="3488108" y="2941719"/>
                          </a:cubicBezTo>
                          <a:cubicBezTo>
                            <a:pt x="3514099" y="1453161"/>
                            <a:pt x="2375234" y="9496"/>
                            <a:pt x="1723104" y="45"/>
                          </a:cubicBezTo>
                          <a:close/>
                        </a:path>
                      </a:pathLst>
                    </a:custGeom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81" name="Freeform 280"/>
                    <p:cNvSpPr>
                      <a:spLocks noChangeAspect="1"/>
                    </p:cNvSpPr>
                    <p:nvPr/>
                  </p:nvSpPr>
                  <p:spPr>
                    <a:xfrm>
                      <a:off x="1066800" y="1662243"/>
                      <a:ext cx="448826" cy="1027924"/>
                    </a:xfrm>
                    <a:custGeom>
                      <a:avLst/>
                      <a:gdLst>
                        <a:gd name="connsiteX0" fmla="*/ 64418 w 448826"/>
                        <a:gd name="connsiteY0" fmla="*/ 0 h 1027924"/>
                        <a:gd name="connsiteX1" fmla="*/ 448731 w 448826"/>
                        <a:gd name="connsiteY1" fmla="*/ 640521 h 1027924"/>
                        <a:gd name="connsiteX2" fmla="*/ 58245 w 448826"/>
                        <a:gd name="connsiteY2" fmla="*/ 1027921 h 1027924"/>
                        <a:gd name="connsiteX3" fmla="*/ 6332 w 448826"/>
                        <a:gd name="connsiteY3" fmla="*/ 1024035 h 1027924"/>
                        <a:gd name="connsiteX4" fmla="*/ 0 w 448826"/>
                        <a:gd name="connsiteY4" fmla="*/ 1022660 h 1027924"/>
                        <a:gd name="connsiteX5" fmla="*/ 5180 w 448826"/>
                        <a:gd name="connsiteY5" fmla="*/ 1023048 h 1027924"/>
                        <a:gd name="connsiteX6" fmla="*/ 392424 w 448826"/>
                        <a:gd name="connsiteY6" fmla="*/ 638866 h 1027924"/>
                        <a:gd name="connsiteX7" fmla="*/ 68339 w 448826"/>
                        <a:gd name="connsiteY7" fmla="*/ 18360 h 1027924"/>
                        <a:gd name="connsiteX8" fmla="*/ 29605 w 448826"/>
                        <a:gd name="connsiteY8" fmla="*/ 8380 h 10279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8826" h="1027924">
                          <a:moveTo>
                            <a:pt x="64418" y="0"/>
                          </a:moveTo>
                          <a:cubicBezTo>
                            <a:pt x="206413" y="2058"/>
                            <a:pt x="454390" y="316402"/>
                            <a:pt x="448731" y="640521"/>
                          </a:cubicBezTo>
                          <a:cubicBezTo>
                            <a:pt x="443072" y="964641"/>
                            <a:pt x="184806" y="1028436"/>
                            <a:pt x="58245" y="1027921"/>
                          </a:cubicBezTo>
                          <a:cubicBezTo>
                            <a:pt x="42424" y="1027857"/>
                            <a:pt x="24900" y="1026675"/>
                            <a:pt x="6332" y="1024035"/>
                          </a:cubicBezTo>
                          <a:lnTo>
                            <a:pt x="0" y="1022660"/>
                          </a:lnTo>
                          <a:lnTo>
                            <a:pt x="5180" y="1023048"/>
                          </a:lnTo>
                          <a:cubicBezTo>
                            <a:pt x="130690" y="1023558"/>
                            <a:pt x="386812" y="960293"/>
                            <a:pt x="392424" y="638866"/>
                          </a:cubicBezTo>
                          <a:cubicBezTo>
                            <a:pt x="397335" y="357617"/>
                            <a:pt x="209668" y="83789"/>
                            <a:pt x="68339" y="18360"/>
                          </a:cubicBezTo>
                          <a:lnTo>
                            <a:pt x="29605" y="838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  <a:alpha val="2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82" name="Oval 281"/>
                    <p:cNvSpPr/>
                    <p:nvPr/>
                  </p:nvSpPr>
                  <p:spPr>
                    <a:xfrm rot="1382746">
                      <a:off x="842815" y="1759422"/>
                      <a:ext cx="347146" cy="537215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83" name="Oval 282"/>
                    <p:cNvSpPr/>
                    <p:nvPr/>
                  </p:nvSpPr>
                  <p:spPr>
                    <a:xfrm rot="1382746">
                      <a:off x="874273" y="1813651"/>
                      <a:ext cx="193205" cy="353383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84" name="Oval 283"/>
                    <p:cNvSpPr/>
                    <p:nvPr/>
                  </p:nvSpPr>
                  <p:spPr>
                    <a:xfrm rot="1382746">
                      <a:off x="908422" y="1852082"/>
                      <a:ext cx="60725" cy="170880"/>
                    </a:xfrm>
                    <a:prstGeom prst="ellipse">
                      <a:avLst/>
                    </a:prstGeom>
                    <a:solidFill>
                      <a:schemeClr val="bg1">
                        <a:alpha val="6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</p:grpSp>
              <p:grpSp>
                <p:nvGrpSpPr>
                  <p:cNvPr id="220" name="Group 219"/>
                  <p:cNvGrpSpPr/>
                  <p:nvPr/>
                </p:nvGrpSpPr>
                <p:grpSpPr>
                  <a:xfrm>
                    <a:off x="3076811" y="3401617"/>
                    <a:ext cx="394024" cy="533218"/>
                    <a:chOff x="762000" y="1662233"/>
                    <a:chExt cx="759597" cy="1027934"/>
                  </a:xfrm>
                </p:grpSpPr>
                <p:sp>
                  <p:nvSpPr>
                    <p:cNvPr id="275" name="Freeform 274"/>
                    <p:cNvSpPr>
                      <a:spLocks noChangeAspect="1"/>
                    </p:cNvSpPr>
                    <p:nvPr/>
                  </p:nvSpPr>
                  <p:spPr>
                    <a:xfrm>
                      <a:off x="762000" y="1662233"/>
                      <a:ext cx="759597" cy="1027934"/>
                    </a:xfrm>
                    <a:custGeom>
                      <a:avLst/>
                      <a:gdLst>
                        <a:gd name="connsiteX0" fmla="*/ 1722489 w 3487579"/>
                        <a:gd name="connsiteY0" fmla="*/ 1 h 4713773"/>
                        <a:gd name="connsiteX1" fmla="*/ 14 w 3487579"/>
                        <a:gd name="connsiteY1" fmla="*/ 2920410 h 4713773"/>
                        <a:gd name="connsiteX2" fmla="*/ 1694135 w 3487579"/>
                        <a:gd name="connsiteY2" fmla="*/ 4713769 h 4713773"/>
                        <a:gd name="connsiteX3" fmla="*/ 3487493 w 3487579"/>
                        <a:gd name="connsiteY3" fmla="*/ 2934587 h 4713773"/>
                        <a:gd name="connsiteX4" fmla="*/ 1722489 w 3487579"/>
                        <a:gd name="connsiteY4" fmla="*/ 1 h 4713773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2489 w 3487513"/>
                        <a:gd name="connsiteY0" fmla="*/ 1 h 4720861"/>
                        <a:gd name="connsiteX1" fmla="*/ 14 w 3487513"/>
                        <a:gd name="connsiteY1" fmla="*/ 2927498 h 4720861"/>
                        <a:gd name="connsiteX2" fmla="*/ 1694135 w 3487513"/>
                        <a:gd name="connsiteY2" fmla="*/ 4720857 h 4720861"/>
                        <a:gd name="connsiteX3" fmla="*/ 3487493 w 3487513"/>
                        <a:gd name="connsiteY3" fmla="*/ 2941675 h 4720861"/>
                        <a:gd name="connsiteX4" fmla="*/ 1722489 w 3487513"/>
                        <a:gd name="connsiteY4" fmla="*/ 1 h 4720861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9393"/>
                        <a:gd name="connsiteY0" fmla="*/ 2 h 4720868"/>
                        <a:gd name="connsiteX1" fmla="*/ 592 w 3489393"/>
                        <a:gd name="connsiteY1" fmla="*/ 2927499 h 4720868"/>
                        <a:gd name="connsiteX2" fmla="*/ 1694713 w 3489393"/>
                        <a:gd name="connsiteY2" fmla="*/ 4720858 h 4720868"/>
                        <a:gd name="connsiteX3" fmla="*/ 3488071 w 3489393"/>
                        <a:gd name="connsiteY3" fmla="*/ 2941676 h 4720868"/>
                        <a:gd name="connsiteX4" fmla="*/ 1723067 w 3489393"/>
                        <a:gd name="connsiteY4" fmla="*/ 2 h 4720868"/>
                        <a:gd name="connsiteX0" fmla="*/ 1723067 w 3488483"/>
                        <a:gd name="connsiteY0" fmla="*/ 2 h 4720872"/>
                        <a:gd name="connsiteX1" fmla="*/ 592 w 3488483"/>
                        <a:gd name="connsiteY1" fmla="*/ 2927499 h 4720872"/>
                        <a:gd name="connsiteX2" fmla="*/ 1694713 w 3488483"/>
                        <a:gd name="connsiteY2" fmla="*/ 4720858 h 4720872"/>
                        <a:gd name="connsiteX3" fmla="*/ 3488071 w 3488483"/>
                        <a:gd name="connsiteY3" fmla="*/ 2941676 h 4720872"/>
                        <a:gd name="connsiteX4" fmla="*/ 1723067 w 3488483"/>
                        <a:gd name="connsiteY4" fmla="*/ 2 h 4720872"/>
                        <a:gd name="connsiteX0" fmla="*/ 1723104 w 3488545"/>
                        <a:gd name="connsiteY0" fmla="*/ 45 h 4720915"/>
                        <a:gd name="connsiteX1" fmla="*/ 629 w 3488545"/>
                        <a:gd name="connsiteY1" fmla="*/ 2927542 h 4720915"/>
                        <a:gd name="connsiteX2" fmla="*/ 1694750 w 3488545"/>
                        <a:gd name="connsiteY2" fmla="*/ 4720901 h 4720915"/>
                        <a:gd name="connsiteX3" fmla="*/ 3488108 w 3488545"/>
                        <a:gd name="connsiteY3" fmla="*/ 2941719 h 4720915"/>
                        <a:gd name="connsiteX4" fmla="*/ 1723104 w 3488545"/>
                        <a:gd name="connsiteY4" fmla="*/ 45 h 4720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88545" h="4720915">
                          <a:moveTo>
                            <a:pt x="1723104" y="45"/>
                          </a:moveTo>
                          <a:cubicBezTo>
                            <a:pt x="1070974" y="-9406"/>
                            <a:pt x="-30087" y="1467338"/>
                            <a:pt x="629" y="2927542"/>
                          </a:cubicBezTo>
                          <a:cubicBezTo>
                            <a:pt x="31345" y="4387746"/>
                            <a:pt x="1113503" y="4718538"/>
                            <a:pt x="1694750" y="4720901"/>
                          </a:cubicBezTo>
                          <a:cubicBezTo>
                            <a:pt x="2275997" y="4723264"/>
                            <a:pt x="3462117" y="4430277"/>
                            <a:pt x="3488108" y="2941719"/>
                          </a:cubicBezTo>
                          <a:cubicBezTo>
                            <a:pt x="3514099" y="1453161"/>
                            <a:pt x="2375234" y="9496"/>
                            <a:pt x="1723104" y="45"/>
                          </a:cubicBezTo>
                          <a:close/>
                        </a:path>
                      </a:pathLst>
                    </a:custGeom>
                    <a:blipFill dpi="0" rotWithShape="1">
                      <a:blip r:embed="rId6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76" name="Freeform 275"/>
                    <p:cNvSpPr>
                      <a:spLocks noChangeAspect="1"/>
                    </p:cNvSpPr>
                    <p:nvPr/>
                  </p:nvSpPr>
                  <p:spPr>
                    <a:xfrm>
                      <a:off x="1066800" y="1662243"/>
                      <a:ext cx="448826" cy="1027924"/>
                    </a:xfrm>
                    <a:custGeom>
                      <a:avLst/>
                      <a:gdLst>
                        <a:gd name="connsiteX0" fmla="*/ 64418 w 448826"/>
                        <a:gd name="connsiteY0" fmla="*/ 0 h 1027924"/>
                        <a:gd name="connsiteX1" fmla="*/ 448731 w 448826"/>
                        <a:gd name="connsiteY1" fmla="*/ 640521 h 1027924"/>
                        <a:gd name="connsiteX2" fmla="*/ 58245 w 448826"/>
                        <a:gd name="connsiteY2" fmla="*/ 1027921 h 1027924"/>
                        <a:gd name="connsiteX3" fmla="*/ 6332 w 448826"/>
                        <a:gd name="connsiteY3" fmla="*/ 1024035 h 1027924"/>
                        <a:gd name="connsiteX4" fmla="*/ 0 w 448826"/>
                        <a:gd name="connsiteY4" fmla="*/ 1022660 h 1027924"/>
                        <a:gd name="connsiteX5" fmla="*/ 5180 w 448826"/>
                        <a:gd name="connsiteY5" fmla="*/ 1023048 h 1027924"/>
                        <a:gd name="connsiteX6" fmla="*/ 392424 w 448826"/>
                        <a:gd name="connsiteY6" fmla="*/ 638866 h 1027924"/>
                        <a:gd name="connsiteX7" fmla="*/ 68339 w 448826"/>
                        <a:gd name="connsiteY7" fmla="*/ 18360 h 1027924"/>
                        <a:gd name="connsiteX8" fmla="*/ 29605 w 448826"/>
                        <a:gd name="connsiteY8" fmla="*/ 8380 h 10279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8826" h="1027924">
                          <a:moveTo>
                            <a:pt x="64418" y="0"/>
                          </a:moveTo>
                          <a:cubicBezTo>
                            <a:pt x="206413" y="2058"/>
                            <a:pt x="454390" y="316402"/>
                            <a:pt x="448731" y="640521"/>
                          </a:cubicBezTo>
                          <a:cubicBezTo>
                            <a:pt x="443072" y="964641"/>
                            <a:pt x="184806" y="1028436"/>
                            <a:pt x="58245" y="1027921"/>
                          </a:cubicBezTo>
                          <a:cubicBezTo>
                            <a:pt x="42424" y="1027857"/>
                            <a:pt x="24900" y="1026675"/>
                            <a:pt x="6332" y="1024035"/>
                          </a:cubicBezTo>
                          <a:lnTo>
                            <a:pt x="0" y="1022660"/>
                          </a:lnTo>
                          <a:lnTo>
                            <a:pt x="5180" y="1023048"/>
                          </a:lnTo>
                          <a:cubicBezTo>
                            <a:pt x="130690" y="1023558"/>
                            <a:pt x="386812" y="960293"/>
                            <a:pt x="392424" y="638866"/>
                          </a:cubicBezTo>
                          <a:cubicBezTo>
                            <a:pt x="397335" y="357617"/>
                            <a:pt x="209668" y="83789"/>
                            <a:pt x="68339" y="18360"/>
                          </a:cubicBezTo>
                          <a:lnTo>
                            <a:pt x="29605" y="838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  <a:alpha val="2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77" name="Oval 276"/>
                    <p:cNvSpPr/>
                    <p:nvPr/>
                  </p:nvSpPr>
                  <p:spPr>
                    <a:xfrm rot="1382746">
                      <a:off x="842815" y="1759422"/>
                      <a:ext cx="347146" cy="537215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78" name="Oval 277"/>
                    <p:cNvSpPr/>
                    <p:nvPr/>
                  </p:nvSpPr>
                  <p:spPr>
                    <a:xfrm rot="1382746">
                      <a:off x="874273" y="1813651"/>
                      <a:ext cx="193205" cy="353383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79" name="Oval 278"/>
                    <p:cNvSpPr/>
                    <p:nvPr/>
                  </p:nvSpPr>
                  <p:spPr>
                    <a:xfrm rot="1382746">
                      <a:off x="908422" y="1852082"/>
                      <a:ext cx="60725" cy="170880"/>
                    </a:xfrm>
                    <a:prstGeom prst="ellipse">
                      <a:avLst/>
                    </a:prstGeom>
                    <a:solidFill>
                      <a:schemeClr val="bg1">
                        <a:alpha val="6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</p:grpSp>
              <p:grpSp>
                <p:nvGrpSpPr>
                  <p:cNvPr id="221" name="Group 220"/>
                  <p:cNvGrpSpPr/>
                  <p:nvPr/>
                </p:nvGrpSpPr>
                <p:grpSpPr>
                  <a:xfrm>
                    <a:off x="2610371" y="3378439"/>
                    <a:ext cx="394024" cy="533218"/>
                    <a:chOff x="762000" y="1662233"/>
                    <a:chExt cx="759597" cy="1027934"/>
                  </a:xfrm>
                </p:grpSpPr>
                <p:sp>
                  <p:nvSpPr>
                    <p:cNvPr id="270" name="Freeform 269"/>
                    <p:cNvSpPr>
                      <a:spLocks noChangeAspect="1"/>
                    </p:cNvSpPr>
                    <p:nvPr/>
                  </p:nvSpPr>
                  <p:spPr>
                    <a:xfrm>
                      <a:off x="762000" y="1662233"/>
                      <a:ext cx="759597" cy="1027934"/>
                    </a:xfrm>
                    <a:custGeom>
                      <a:avLst/>
                      <a:gdLst>
                        <a:gd name="connsiteX0" fmla="*/ 1722489 w 3487579"/>
                        <a:gd name="connsiteY0" fmla="*/ 1 h 4713773"/>
                        <a:gd name="connsiteX1" fmla="*/ 14 w 3487579"/>
                        <a:gd name="connsiteY1" fmla="*/ 2920410 h 4713773"/>
                        <a:gd name="connsiteX2" fmla="*/ 1694135 w 3487579"/>
                        <a:gd name="connsiteY2" fmla="*/ 4713769 h 4713773"/>
                        <a:gd name="connsiteX3" fmla="*/ 3487493 w 3487579"/>
                        <a:gd name="connsiteY3" fmla="*/ 2934587 h 4713773"/>
                        <a:gd name="connsiteX4" fmla="*/ 1722489 w 3487579"/>
                        <a:gd name="connsiteY4" fmla="*/ 1 h 4713773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2489 w 3487513"/>
                        <a:gd name="connsiteY0" fmla="*/ 1 h 4720861"/>
                        <a:gd name="connsiteX1" fmla="*/ 14 w 3487513"/>
                        <a:gd name="connsiteY1" fmla="*/ 2927498 h 4720861"/>
                        <a:gd name="connsiteX2" fmla="*/ 1694135 w 3487513"/>
                        <a:gd name="connsiteY2" fmla="*/ 4720857 h 4720861"/>
                        <a:gd name="connsiteX3" fmla="*/ 3487493 w 3487513"/>
                        <a:gd name="connsiteY3" fmla="*/ 2941675 h 4720861"/>
                        <a:gd name="connsiteX4" fmla="*/ 1722489 w 3487513"/>
                        <a:gd name="connsiteY4" fmla="*/ 1 h 4720861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9393"/>
                        <a:gd name="connsiteY0" fmla="*/ 2 h 4720868"/>
                        <a:gd name="connsiteX1" fmla="*/ 592 w 3489393"/>
                        <a:gd name="connsiteY1" fmla="*/ 2927499 h 4720868"/>
                        <a:gd name="connsiteX2" fmla="*/ 1694713 w 3489393"/>
                        <a:gd name="connsiteY2" fmla="*/ 4720858 h 4720868"/>
                        <a:gd name="connsiteX3" fmla="*/ 3488071 w 3489393"/>
                        <a:gd name="connsiteY3" fmla="*/ 2941676 h 4720868"/>
                        <a:gd name="connsiteX4" fmla="*/ 1723067 w 3489393"/>
                        <a:gd name="connsiteY4" fmla="*/ 2 h 4720868"/>
                        <a:gd name="connsiteX0" fmla="*/ 1723067 w 3488483"/>
                        <a:gd name="connsiteY0" fmla="*/ 2 h 4720872"/>
                        <a:gd name="connsiteX1" fmla="*/ 592 w 3488483"/>
                        <a:gd name="connsiteY1" fmla="*/ 2927499 h 4720872"/>
                        <a:gd name="connsiteX2" fmla="*/ 1694713 w 3488483"/>
                        <a:gd name="connsiteY2" fmla="*/ 4720858 h 4720872"/>
                        <a:gd name="connsiteX3" fmla="*/ 3488071 w 3488483"/>
                        <a:gd name="connsiteY3" fmla="*/ 2941676 h 4720872"/>
                        <a:gd name="connsiteX4" fmla="*/ 1723067 w 3488483"/>
                        <a:gd name="connsiteY4" fmla="*/ 2 h 4720872"/>
                        <a:gd name="connsiteX0" fmla="*/ 1723104 w 3488545"/>
                        <a:gd name="connsiteY0" fmla="*/ 45 h 4720915"/>
                        <a:gd name="connsiteX1" fmla="*/ 629 w 3488545"/>
                        <a:gd name="connsiteY1" fmla="*/ 2927542 h 4720915"/>
                        <a:gd name="connsiteX2" fmla="*/ 1694750 w 3488545"/>
                        <a:gd name="connsiteY2" fmla="*/ 4720901 h 4720915"/>
                        <a:gd name="connsiteX3" fmla="*/ 3488108 w 3488545"/>
                        <a:gd name="connsiteY3" fmla="*/ 2941719 h 4720915"/>
                        <a:gd name="connsiteX4" fmla="*/ 1723104 w 3488545"/>
                        <a:gd name="connsiteY4" fmla="*/ 45 h 4720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88545" h="4720915">
                          <a:moveTo>
                            <a:pt x="1723104" y="45"/>
                          </a:moveTo>
                          <a:cubicBezTo>
                            <a:pt x="1070974" y="-9406"/>
                            <a:pt x="-30087" y="1467338"/>
                            <a:pt x="629" y="2927542"/>
                          </a:cubicBezTo>
                          <a:cubicBezTo>
                            <a:pt x="31345" y="4387746"/>
                            <a:pt x="1113503" y="4718538"/>
                            <a:pt x="1694750" y="4720901"/>
                          </a:cubicBezTo>
                          <a:cubicBezTo>
                            <a:pt x="2275997" y="4723264"/>
                            <a:pt x="3462117" y="4430277"/>
                            <a:pt x="3488108" y="2941719"/>
                          </a:cubicBezTo>
                          <a:cubicBezTo>
                            <a:pt x="3514099" y="1453161"/>
                            <a:pt x="2375234" y="9496"/>
                            <a:pt x="1723104" y="45"/>
                          </a:cubicBezTo>
                          <a:close/>
                        </a:path>
                      </a:pathLst>
                    </a:custGeom>
                    <a:blipFill dpi="0"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saturation sat="33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71" name="Freeform 270"/>
                    <p:cNvSpPr>
                      <a:spLocks noChangeAspect="1"/>
                    </p:cNvSpPr>
                    <p:nvPr/>
                  </p:nvSpPr>
                  <p:spPr>
                    <a:xfrm>
                      <a:off x="1066800" y="1662243"/>
                      <a:ext cx="448826" cy="1027924"/>
                    </a:xfrm>
                    <a:custGeom>
                      <a:avLst/>
                      <a:gdLst>
                        <a:gd name="connsiteX0" fmla="*/ 64418 w 448826"/>
                        <a:gd name="connsiteY0" fmla="*/ 0 h 1027924"/>
                        <a:gd name="connsiteX1" fmla="*/ 448731 w 448826"/>
                        <a:gd name="connsiteY1" fmla="*/ 640521 h 1027924"/>
                        <a:gd name="connsiteX2" fmla="*/ 58245 w 448826"/>
                        <a:gd name="connsiteY2" fmla="*/ 1027921 h 1027924"/>
                        <a:gd name="connsiteX3" fmla="*/ 6332 w 448826"/>
                        <a:gd name="connsiteY3" fmla="*/ 1024035 h 1027924"/>
                        <a:gd name="connsiteX4" fmla="*/ 0 w 448826"/>
                        <a:gd name="connsiteY4" fmla="*/ 1022660 h 1027924"/>
                        <a:gd name="connsiteX5" fmla="*/ 5180 w 448826"/>
                        <a:gd name="connsiteY5" fmla="*/ 1023048 h 1027924"/>
                        <a:gd name="connsiteX6" fmla="*/ 392424 w 448826"/>
                        <a:gd name="connsiteY6" fmla="*/ 638866 h 1027924"/>
                        <a:gd name="connsiteX7" fmla="*/ 68339 w 448826"/>
                        <a:gd name="connsiteY7" fmla="*/ 18360 h 1027924"/>
                        <a:gd name="connsiteX8" fmla="*/ 29605 w 448826"/>
                        <a:gd name="connsiteY8" fmla="*/ 8380 h 10279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8826" h="1027924">
                          <a:moveTo>
                            <a:pt x="64418" y="0"/>
                          </a:moveTo>
                          <a:cubicBezTo>
                            <a:pt x="206413" y="2058"/>
                            <a:pt x="454390" y="316402"/>
                            <a:pt x="448731" y="640521"/>
                          </a:cubicBezTo>
                          <a:cubicBezTo>
                            <a:pt x="443072" y="964641"/>
                            <a:pt x="184806" y="1028436"/>
                            <a:pt x="58245" y="1027921"/>
                          </a:cubicBezTo>
                          <a:cubicBezTo>
                            <a:pt x="42424" y="1027857"/>
                            <a:pt x="24900" y="1026675"/>
                            <a:pt x="6332" y="1024035"/>
                          </a:cubicBezTo>
                          <a:lnTo>
                            <a:pt x="0" y="1022660"/>
                          </a:lnTo>
                          <a:lnTo>
                            <a:pt x="5180" y="1023048"/>
                          </a:lnTo>
                          <a:cubicBezTo>
                            <a:pt x="130690" y="1023558"/>
                            <a:pt x="386812" y="960293"/>
                            <a:pt x="392424" y="638866"/>
                          </a:cubicBezTo>
                          <a:cubicBezTo>
                            <a:pt x="397335" y="357617"/>
                            <a:pt x="209668" y="83789"/>
                            <a:pt x="68339" y="18360"/>
                          </a:cubicBezTo>
                          <a:lnTo>
                            <a:pt x="29605" y="838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  <a:alpha val="2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72" name="Oval 271"/>
                    <p:cNvSpPr/>
                    <p:nvPr/>
                  </p:nvSpPr>
                  <p:spPr>
                    <a:xfrm rot="1382746">
                      <a:off x="842815" y="1759422"/>
                      <a:ext cx="347146" cy="537215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73" name="Oval 272"/>
                    <p:cNvSpPr/>
                    <p:nvPr/>
                  </p:nvSpPr>
                  <p:spPr>
                    <a:xfrm rot="1382746">
                      <a:off x="874273" y="1813651"/>
                      <a:ext cx="193205" cy="353383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74" name="Oval 273"/>
                    <p:cNvSpPr/>
                    <p:nvPr/>
                  </p:nvSpPr>
                  <p:spPr>
                    <a:xfrm rot="1382746">
                      <a:off x="908422" y="1852082"/>
                      <a:ext cx="60725" cy="170880"/>
                    </a:xfrm>
                    <a:prstGeom prst="ellipse">
                      <a:avLst/>
                    </a:prstGeom>
                    <a:solidFill>
                      <a:schemeClr val="bg1">
                        <a:alpha val="6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</p:grpSp>
              <p:grpSp>
                <p:nvGrpSpPr>
                  <p:cNvPr id="222" name="Group 221"/>
                  <p:cNvGrpSpPr/>
                  <p:nvPr/>
                </p:nvGrpSpPr>
                <p:grpSpPr>
                  <a:xfrm>
                    <a:off x="4058077" y="3378037"/>
                    <a:ext cx="394024" cy="533218"/>
                    <a:chOff x="762000" y="1662233"/>
                    <a:chExt cx="759597" cy="1027934"/>
                  </a:xfrm>
                </p:grpSpPr>
                <p:sp>
                  <p:nvSpPr>
                    <p:cNvPr id="265" name="Freeform 264"/>
                    <p:cNvSpPr>
                      <a:spLocks noChangeAspect="1"/>
                    </p:cNvSpPr>
                    <p:nvPr/>
                  </p:nvSpPr>
                  <p:spPr>
                    <a:xfrm>
                      <a:off x="762000" y="1662233"/>
                      <a:ext cx="759597" cy="1027934"/>
                    </a:xfrm>
                    <a:custGeom>
                      <a:avLst/>
                      <a:gdLst>
                        <a:gd name="connsiteX0" fmla="*/ 1722489 w 3487579"/>
                        <a:gd name="connsiteY0" fmla="*/ 1 h 4713773"/>
                        <a:gd name="connsiteX1" fmla="*/ 14 w 3487579"/>
                        <a:gd name="connsiteY1" fmla="*/ 2920410 h 4713773"/>
                        <a:gd name="connsiteX2" fmla="*/ 1694135 w 3487579"/>
                        <a:gd name="connsiteY2" fmla="*/ 4713769 h 4713773"/>
                        <a:gd name="connsiteX3" fmla="*/ 3487493 w 3487579"/>
                        <a:gd name="connsiteY3" fmla="*/ 2934587 h 4713773"/>
                        <a:gd name="connsiteX4" fmla="*/ 1722489 w 3487579"/>
                        <a:gd name="connsiteY4" fmla="*/ 1 h 4713773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2489 w 3487513"/>
                        <a:gd name="connsiteY0" fmla="*/ 1 h 4720861"/>
                        <a:gd name="connsiteX1" fmla="*/ 14 w 3487513"/>
                        <a:gd name="connsiteY1" fmla="*/ 2927498 h 4720861"/>
                        <a:gd name="connsiteX2" fmla="*/ 1694135 w 3487513"/>
                        <a:gd name="connsiteY2" fmla="*/ 4720857 h 4720861"/>
                        <a:gd name="connsiteX3" fmla="*/ 3487493 w 3487513"/>
                        <a:gd name="connsiteY3" fmla="*/ 2941675 h 4720861"/>
                        <a:gd name="connsiteX4" fmla="*/ 1722489 w 3487513"/>
                        <a:gd name="connsiteY4" fmla="*/ 1 h 4720861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9393"/>
                        <a:gd name="connsiteY0" fmla="*/ 2 h 4720868"/>
                        <a:gd name="connsiteX1" fmla="*/ 592 w 3489393"/>
                        <a:gd name="connsiteY1" fmla="*/ 2927499 h 4720868"/>
                        <a:gd name="connsiteX2" fmla="*/ 1694713 w 3489393"/>
                        <a:gd name="connsiteY2" fmla="*/ 4720858 h 4720868"/>
                        <a:gd name="connsiteX3" fmla="*/ 3488071 w 3489393"/>
                        <a:gd name="connsiteY3" fmla="*/ 2941676 h 4720868"/>
                        <a:gd name="connsiteX4" fmla="*/ 1723067 w 3489393"/>
                        <a:gd name="connsiteY4" fmla="*/ 2 h 4720868"/>
                        <a:gd name="connsiteX0" fmla="*/ 1723067 w 3488483"/>
                        <a:gd name="connsiteY0" fmla="*/ 2 h 4720872"/>
                        <a:gd name="connsiteX1" fmla="*/ 592 w 3488483"/>
                        <a:gd name="connsiteY1" fmla="*/ 2927499 h 4720872"/>
                        <a:gd name="connsiteX2" fmla="*/ 1694713 w 3488483"/>
                        <a:gd name="connsiteY2" fmla="*/ 4720858 h 4720872"/>
                        <a:gd name="connsiteX3" fmla="*/ 3488071 w 3488483"/>
                        <a:gd name="connsiteY3" fmla="*/ 2941676 h 4720872"/>
                        <a:gd name="connsiteX4" fmla="*/ 1723067 w 3488483"/>
                        <a:gd name="connsiteY4" fmla="*/ 2 h 4720872"/>
                        <a:gd name="connsiteX0" fmla="*/ 1723104 w 3488545"/>
                        <a:gd name="connsiteY0" fmla="*/ 45 h 4720915"/>
                        <a:gd name="connsiteX1" fmla="*/ 629 w 3488545"/>
                        <a:gd name="connsiteY1" fmla="*/ 2927542 h 4720915"/>
                        <a:gd name="connsiteX2" fmla="*/ 1694750 w 3488545"/>
                        <a:gd name="connsiteY2" fmla="*/ 4720901 h 4720915"/>
                        <a:gd name="connsiteX3" fmla="*/ 3488108 w 3488545"/>
                        <a:gd name="connsiteY3" fmla="*/ 2941719 h 4720915"/>
                        <a:gd name="connsiteX4" fmla="*/ 1723104 w 3488545"/>
                        <a:gd name="connsiteY4" fmla="*/ 45 h 4720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88545" h="4720915">
                          <a:moveTo>
                            <a:pt x="1723104" y="45"/>
                          </a:moveTo>
                          <a:cubicBezTo>
                            <a:pt x="1070974" y="-9406"/>
                            <a:pt x="-30087" y="1467338"/>
                            <a:pt x="629" y="2927542"/>
                          </a:cubicBezTo>
                          <a:cubicBezTo>
                            <a:pt x="31345" y="4387746"/>
                            <a:pt x="1113503" y="4718538"/>
                            <a:pt x="1694750" y="4720901"/>
                          </a:cubicBezTo>
                          <a:cubicBezTo>
                            <a:pt x="2275997" y="4723264"/>
                            <a:pt x="3462117" y="4430277"/>
                            <a:pt x="3488108" y="2941719"/>
                          </a:cubicBezTo>
                          <a:cubicBezTo>
                            <a:pt x="3514099" y="1453161"/>
                            <a:pt x="2375234" y="9496"/>
                            <a:pt x="1723104" y="45"/>
                          </a:cubicBezTo>
                          <a:close/>
                        </a:path>
                      </a:pathLst>
                    </a:custGeom>
                    <a:blipFill dpi="0" rotWithShape="1">
                      <a:blip r:embed="rId8">
                        <a:duotone>
                          <a:prstClr val="black"/>
                          <a:schemeClr val="accent5">
                            <a:tint val="45000"/>
                            <a:satMod val="400000"/>
                          </a:schemeClr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66" name="Freeform 265"/>
                    <p:cNvSpPr>
                      <a:spLocks noChangeAspect="1"/>
                    </p:cNvSpPr>
                    <p:nvPr/>
                  </p:nvSpPr>
                  <p:spPr>
                    <a:xfrm>
                      <a:off x="1066800" y="1662243"/>
                      <a:ext cx="448826" cy="1027924"/>
                    </a:xfrm>
                    <a:custGeom>
                      <a:avLst/>
                      <a:gdLst>
                        <a:gd name="connsiteX0" fmla="*/ 64418 w 448826"/>
                        <a:gd name="connsiteY0" fmla="*/ 0 h 1027924"/>
                        <a:gd name="connsiteX1" fmla="*/ 448731 w 448826"/>
                        <a:gd name="connsiteY1" fmla="*/ 640521 h 1027924"/>
                        <a:gd name="connsiteX2" fmla="*/ 58245 w 448826"/>
                        <a:gd name="connsiteY2" fmla="*/ 1027921 h 1027924"/>
                        <a:gd name="connsiteX3" fmla="*/ 6332 w 448826"/>
                        <a:gd name="connsiteY3" fmla="*/ 1024035 h 1027924"/>
                        <a:gd name="connsiteX4" fmla="*/ 0 w 448826"/>
                        <a:gd name="connsiteY4" fmla="*/ 1022660 h 1027924"/>
                        <a:gd name="connsiteX5" fmla="*/ 5180 w 448826"/>
                        <a:gd name="connsiteY5" fmla="*/ 1023048 h 1027924"/>
                        <a:gd name="connsiteX6" fmla="*/ 392424 w 448826"/>
                        <a:gd name="connsiteY6" fmla="*/ 638866 h 1027924"/>
                        <a:gd name="connsiteX7" fmla="*/ 68339 w 448826"/>
                        <a:gd name="connsiteY7" fmla="*/ 18360 h 1027924"/>
                        <a:gd name="connsiteX8" fmla="*/ 29605 w 448826"/>
                        <a:gd name="connsiteY8" fmla="*/ 8380 h 10279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8826" h="1027924">
                          <a:moveTo>
                            <a:pt x="64418" y="0"/>
                          </a:moveTo>
                          <a:cubicBezTo>
                            <a:pt x="206413" y="2058"/>
                            <a:pt x="454390" y="316402"/>
                            <a:pt x="448731" y="640521"/>
                          </a:cubicBezTo>
                          <a:cubicBezTo>
                            <a:pt x="443072" y="964641"/>
                            <a:pt x="184806" y="1028436"/>
                            <a:pt x="58245" y="1027921"/>
                          </a:cubicBezTo>
                          <a:cubicBezTo>
                            <a:pt x="42424" y="1027857"/>
                            <a:pt x="24900" y="1026675"/>
                            <a:pt x="6332" y="1024035"/>
                          </a:cubicBezTo>
                          <a:lnTo>
                            <a:pt x="0" y="1022660"/>
                          </a:lnTo>
                          <a:lnTo>
                            <a:pt x="5180" y="1023048"/>
                          </a:lnTo>
                          <a:cubicBezTo>
                            <a:pt x="130690" y="1023558"/>
                            <a:pt x="386812" y="960293"/>
                            <a:pt x="392424" y="638866"/>
                          </a:cubicBezTo>
                          <a:cubicBezTo>
                            <a:pt x="397335" y="357617"/>
                            <a:pt x="209668" y="83789"/>
                            <a:pt x="68339" y="18360"/>
                          </a:cubicBezTo>
                          <a:lnTo>
                            <a:pt x="29605" y="838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  <a:alpha val="2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67" name="Oval 266"/>
                    <p:cNvSpPr/>
                    <p:nvPr/>
                  </p:nvSpPr>
                  <p:spPr>
                    <a:xfrm rot="1382746">
                      <a:off x="842815" y="1759422"/>
                      <a:ext cx="347146" cy="537215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68" name="Oval 267"/>
                    <p:cNvSpPr/>
                    <p:nvPr/>
                  </p:nvSpPr>
                  <p:spPr>
                    <a:xfrm rot="1382746">
                      <a:off x="874273" y="1813651"/>
                      <a:ext cx="193205" cy="353383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69" name="Oval 268"/>
                    <p:cNvSpPr/>
                    <p:nvPr/>
                  </p:nvSpPr>
                  <p:spPr>
                    <a:xfrm rot="1382746">
                      <a:off x="908422" y="1852082"/>
                      <a:ext cx="60725" cy="170880"/>
                    </a:xfrm>
                    <a:prstGeom prst="ellipse">
                      <a:avLst/>
                    </a:prstGeom>
                    <a:solidFill>
                      <a:schemeClr val="bg1">
                        <a:alpha val="6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</p:grpSp>
              <p:grpSp>
                <p:nvGrpSpPr>
                  <p:cNvPr id="223" name="Group 222"/>
                  <p:cNvGrpSpPr/>
                  <p:nvPr/>
                </p:nvGrpSpPr>
                <p:grpSpPr>
                  <a:xfrm>
                    <a:off x="6887765" y="3347914"/>
                    <a:ext cx="394024" cy="533218"/>
                    <a:chOff x="762000" y="1662233"/>
                    <a:chExt cx="759597" cy="1027934"/>
                  </a:xfrm>
                </p:grpSpPr>
                <p:sp>
                  <p:nvSpPr>
                    <p:cNvPr id="260" name="Freeform 259"/>
                    <p:cNvSpPr>
                      <a:spLocks noChangeAspect="1"/>
                    </p:cNvSpPr>
                    <p:nvPr/>
                  </p:nvSpPr>
                  <p:spPr>
                    <a:xfrm>
                      <a:off x="762000" y="1662233"/>
                      <a:ext cx="759597" cy="1027934"/>
                    </a:xfrm>
                    <a:custGeom>
                      <a:avLst/>
                      <a:gdLst>
                        <a:gd name="connsiteX0" fmla="*/ 1722489 w 3487579"/>
                        <a:gd name="connsiteY0" fmla="*/ 1 h 4713773"/>
                        <a:gd name="connsiteX1" fmla="*/ 14 w 3487579"/>
                        <a:gd name="connsiteY1" fmla="*/ 2920410 h 4713773"/>
                        <a:gd name="connsiteX2" fmla="*/ 1694135 w 3487579"/>
                        <a:gd name="connsiteY2" fmla="*/ 4713769 h 4713773"/>
                        <a:gd name="connsiteX3" fmla="*/ 3487493 w 3487579"/>
                        <a:gd name="connsiteY3" fmla="*/ 2934587 h 4713773"/>
                        <a:gd name="connsiteX4" fmla="*/ 1722489 w 3487579"/>
                        <a:gd name="connsiteY4" fmla="*/ 1 h 4713773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2489 w 3487513"/>
                        <a:gd name="connsiteY0" fmla="*/ 1 h 4720861"/>
                        <a:gd name="connsiteX1" fmla="*/ 14 w 3487513"/>
                        <a:gd name="connsiteY1" fmla="*/ 2927498 h 4720861"/>
                        <a:gd name="connsiteX2" fmla="*/ 1694135 w 3487513"/>
                        <a:gd name="connsiteY2" fmla="*/ 4720857 h 4720861"/>
                        <a:gd name="connsiteX3" fmla="*/ 3487493 w 3487513"/>
                        <a:gd name="connsiteY3" fmla="*/ 2941675 h 4720861"/>
                        <a:gd name="connsiteX4" fmla="*/ 1722489 w 3487513"/>
                        <a:gd name="connsiteY4" fmla="*/ 1 h 4720861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9393"/>
                        <a:gd name="connsiteY0" fmla="*/ 2 h 4720868"/>
                        <a:gd name="connsiteX1" fmla="*/ 592 w 3489393"/>
                        <a:gd name="connsiteY1" fmla="*/ 2927499 h 4720868"/>
                        <a:gd name="connsiteX2" fmla="*/ 1694713 w 3489393"/>
                        <a:gd name="connsiteY2" fmla="*/ 4720858 h 4720868"/>
                        <a:gd name="connsiteX3" fmla="*/ 3488071 w 3489393"/>
                        <a:gd name="connsiteY3" fmla="*/ 2941676 h 4720868"/>
                        <a:gd name="connsiteX4" fmla="*/ 1723067 w 3489393"/>
                        <a:gd name="connsiteY4" fmla="*/ 2 h 4720868"/>
                        <a:gd name="connsiteX0" fmla="*/ 1723067 w 3488483"/>
                        <a:gd name="connsiteY0" fmla="*/ 2 h 4720872"/>
                        <a:gd name="connsiteX1" fmla="*/ 592 w 3488483"/>
                        <a:gd name="connsiteY1" fmla="*/ 2927499 h 4720872"/>
                        <a:gd name="connsiteX2" fmla="*/ 1694713 w 3488483"/>
                        <a:gd name="connsiteY2" fmla="*/ 4720858 h 4720872"/>
                        <a:gd name="connsiteX3" fmla="*/ 3488071 w 3488483"/>
                        <a:gd name="connsiteY3" fmla="*/ 2941676 h 4720872"/>
                        <a:gd name="connsiteX4" fmla="*/ 1723067 w 3488483"/>
                        <a:gd name="connsiteY4" fmla="*/ 2 h 4720872"/>
                        <a:gd name="connsiteX0" fmla="*/ 1723104 w 3488545"/>
                        <a:gd name="connsiteY0" fmla="*/ 45 h 4720915"/>
                        <a:gd name="connsiteX1" fmla="*/ 629 w 3488545"/>
                        <a:gd name="connsiteY1" fmla="*/ 2927542 h 4720915"/>
                        <a:gd name="connsiteX2" fmla="*/ 1694750 w 3488545"/>
                        <a:gd name="connsiteY2" fmla="*/ 4720901 h 4720915"/>
                        <a:gd name="connsiteX3" fmla="*/ 3488108 w 3488545"/>
                        <a:gd name="connsiteY3" fmla="*/ 2941719 h 4720915"/>
                        <a:gd name="connsiteX4" fmla="*/ 1723104 w 3488545"/>
                        <a:gd name="connsiteY4" fmla="*/ 45 h 4720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88545" h="4720915">
                          <a:moveTo>
                            <a:pt x="1723104" y="45"/>
                          </a:moveTo>
                          <a:cubicBezTo>
                            <a:pt x="1070974" y="-9406"/>
                            <a:pt x="-30087" y="1467338"/>
                            <a:pt x="629" y="2927542"/>
                          </a:cubicBezTo>
                          <a:cubicBezTo>
                            <a:pt x="31345" y="4387746"/>
                            <a:pt x="1113503" y="4718538"/>
                            <a:pt x="1694750" y="4720901"/>
                          </a:cubicBezTo>
                          <a:cubicBezTo>
                            <a:pt x="2275997" y="4723264"/>
                            <a:pt x="3462117" y="4430277"/>
                            <a:pt x="3488108" y="2941719"/>
                          </a:cubicBezTo>
                          <a:cubicBezTo>
                            <a:pt x="3514099" y="1453161"/>
                            <a:pt x="2375234" y="9496"/>
                            <a:pt x="1723104" y="45"/>
                          </a:cubicBezTo>
                          <a:close/>
                        </a:path>
                      </a:pathLst>
                    </a:custGeom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61" name="Freeform 260"/>
                    <p:cNvSpPr>
                      <a:spLocks noChangeAspect="1"/>
                    </p:cNvSpPr>
                    <p:nvPr/>
                  </p:nvSpPr>
                  <p:spPr>
                    <a:xfrm>
                      <a:off x="1066800" y="1662243"/>
                      <a:ext cx="448826" cy="1027924"/>
                    </a:xfrm>
                    <a:custGeom>
                      <a:avLst/>
                      <a:gdLst>
                        <a:gd name="connsiteX0" fmla="*/ 64418 w 448826"/>
                        <a:gd name="connsiteY0" fmla="*/ 0 h 1027924"/>
                        <a:gd name="connsiteX1" fmla="*/ 448731 w 448826"/>
                        <a:gd name="connsiteY1" fmla="*/ 640521 h 1027924"/>
                        <a:gd name="connsiteX2" fmla="*/ 58245 w 448826"/>
                        <a:gd name="connsiteY2" fmla="*/ 1027921 h 1027924"/>
                        <a:gd name="connsiteX3" fmla="*/ 6332 w 448826"/>
                        <a:gd name="connsiteY3" fmla="*/ 1024035 h 1027924"/>
                        <a:gd name="connsiteX4" fmla="*/ 0 w 448826"/>
                        <a:gd name="connsiteY4" fmla="*/ 1022660 h 1027924"/>
                        <a:gd name="connsiteX5" fmla="*/ 5180 w 448826"/>
                        <a:gd name="connsiteY5" fmla="*/ 1023048 h 1027924"/>
                        <a:gd name="connsiteX6" fmla="*/ 392424 w 448826"/>
                        <a:gd name="connsiteY6" fmla="*/ 638866 h 1027924"/>
                        <a:gd name="connsiteX7" fmla="*/ 68339 w 448826"/>
                        <a:gd name="connsiteY7" fmla="*/ 18360 h 1027924"/>
                        <a:gd name="connsiteX8" fmla="*/ 29605 w 448826"/>
                        <a:gd name="connsiteY8" fmla="*/ 8380 h 10279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8826" h="1027924">
                          <a:moveTo>
                            <a:pt x="64418" y="0"/>
                          </a:moveTo>
                          <a:cubicBezTo>
                            <a:pt x="206413" y="2058"/>
                            <a:pt x="454390" y="316402"/>
                            <a:pt x="448731" y="640521"/>
                          </a:cubicBezTo>
                          <a:cubicBezTo>
                            <a:pt x="443072" y="964641"/>
                            <a:pt x="184806" y="1028436"/>
                            <a:pt x="58245" y="1027921"/>
                          </a:cubicBezTo>
                          <a:cubicBezTo>
                            <a:pt x="42424" y="1027857"/>
                            <a:pt x="24900" y="1026675"/>
                            <a:pt x="6332" y="1024035"/>
                          </a:cubicBezTo>
                          <a:lnTo>
                            <a:pt x="0" y="1022660"/>
                          </a:lnTo>
                          <a:lnTo>
                            <a:pt x="5180" y="1023048"/>
                          </a:lnTo>
                          <a:cubicBezTo>
                            <a:pt x="130690" y="1023558"/>
                            <a:pt x="386812" y="960293"/>
                            <a:pt x="392424" y="638866"/>
                          </a:cubicBezTo>
                          <a:cubicBezTo>
                            <a:pt x="397335" y="357617"/>
                            <a:pt x="209668" y="83789"/>
                            <a:pt x="68339" y="18360"/>
                          </a:cubicBezTo>
                          <a:lnTo>
                            <a:pt x="29605" y="838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  <a:alpha val="2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62" name="Oval 261"/>
                    <p:cNvSpPr/>
                    <p:nvPr/>
                  </p:nvSpPr>
                  <p:spPr>
                    <a:xfrm rot="1382746">
                      <a:off x="842815" y="1759422"/>
                      <a:ext cx="347146" cy="537215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63" name="Oval 262"/>
                    <p:cNvSpPr/>
                    <p:nvPr/>
                  </p:nvSpPr>
                  <p:spPr>
                    <a:xfrm rot="1382746">
                      <a:off x="874273" y="1813651"/>
                      <a:ext cx="193205" cy="353383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64" name="Oval 263"/>
                    <p:cNvSpPr/>
                    <p:nvPr/>
                  </p:nvSpPr>
                  <p:spPr>
                    <a:xfrm rot="1382746">
                      <a:off x="908422" y="1852082"/>
                      <a:ext cx="60725" cy="170880"/>
                    </a:xfrm>
                    <a:prstGeom prst="ellipse">
                      <a:avLst/>
                    </a:prstGeom>
                    <a:solidFill>
                      <a:schemeClr val="bg1">
                        <a:alpha val="6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</p:grpSp>
              <p:grpSp>
                <p:nvGrpSpPr>
                  <p:cNvPr id="224" name="Group 223"/>
                  <p:cNvGrpSpPr/>
                  <p:nvPr/>
                </p:nvGrpSpPr>
                <p:grpSpPr>
                  <a:xfrm>
                    <a:off x="5931599" y="3355621"/>
                    <a:ext cx="394024" cy="533218"/>
                    <a:chOff x="762000" y="1662233"/>
                    <a:chExt cx="759597" cy="1027934"/>
                  </a:xfrm>
                </p:grpSpPr>
                <p:sp>
                  <p:nvSpPr>
                    <p:cNvPr id="255" name="Freeform 254"/>
                    <p:cNvSpPr>
                      <a:spLocks noChangeAspect="1"/>
                    </p:cNvSpPr>
                    <p:nvPr/>
                  </p:nvSpPr>
                  <p:spPr>
                    <a:xfrm>
                      <a:off x="762000" y="1662233"/>
                      <a:ext cx="759597" cy="1027934"/>
                    </a:xfrm>
                    <a:custGeom>
                      <a:avLst/>
                      <a:gdLst>
                        <a:gd name="connsiteX0" fmla="*/ 1722489 w 3487579"/>
                        <a:gd name="connsiteY0" fmla="*/ 1 h 4713773"/>
                        <a:gd name="connsiteX1" fmla="*/ 14 w 3487579"/>
                        <a:gd name="connsiteY1" fmla="*/ 2920410 h 4713773"/>
                        <a:gd name="connsiteX2" fmla="*/ 1694135 w 3487579"/>
                        <a:gd name="connsiteY2" fmla="*/ 4713769 h 4713773"/>
                        <a:gd name="connsiteX3" fmla="*/ 3487493 w 3487579"/>
                        <a:gd name="connsiteY3" fmla="*/ 2934587 h 4713773"/>
                        <a:gd name="connsiteX4" fmla="*/ 1722489 w 3487579"/>
                        <a:gd name="connsiteY4" fmla="*/ 1 h 4713773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2489 w 3487513"/>
                        <a:gd name="connsiteY0" fmla="*/ 1 h 4720861"/>
                        <a:gd name="connsiteX1" fmla="*/ 14 w 3487513"/>
                        <a:gd name="connsiteY1" fmla="*/ 2927498 h 4720861"/>
                        <a:gd name="connsiteX2" fmla="*/ 1694135 w 3487513"/>
                        <a:gd name="connsiteY2" fmla="*/ 4720857 h 4720861"/>
                        <a:gd name="connsiteX3" fmla="*/ 3487493 w 3487513"/>
                        <a:gd name="connsiteY3" fmla="*/ 2941675 h 4720861"/>
                        <a:gd name="connsiteX4" fmla="*/ 1722489 w 3487513"/>
                        <a:gd name="connsiteY4" fmla="*/ 1 h 4720861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9393"/>
                        <a:gd name="connsiteY0" fmla="*/ 2 h 4720868"/>
                        <a:gd name="connsiteX1" fmla="*/ 592 w 3489393"/>
                        <a:gd name="connsiteY1" fmla="*/ 2927499 h 4720868"/>
                        <a:gd name="connsiteX2" fmla="*/ 1694713 w 3489393"/>
                        <a:gd name="connsiteY2" fmla="*/ 4720858 h 4720868"/>
                        <a:gd name="connsiteX3" fmla="*/ 3488071 w 3489393"/>
                        <a:gd name="connsiteY3" fmla="*/ 2941676 h 4720868"/>
                        <a:gd name="connsiteX4" fmla="*/ 1723067 w 3489393"/>
                        <a:gd name="connsiteY4" fmla="*/ 2 h 4720868"/>
                        <a:gd name="connsiteX0" fmla="*/ 1723067 w 3488483"/>
                        <a:gd name="connsiteY0" fmla="*/ 2 h 4720872"/>
                        <a:gd name="connsiteX1" fmla="*/ 592 w 3488483"/>
                        <a:gd name="connsiteY1" fmla="*/ 2927499 h 4720872"/>
                        <a:gd name="connsiteX2" fmla="*/ 1694713 w 3488483"/>
                        <a:gd name="connsiteY2" fmla="*/ 4720858 h 4720872"/>
                        <a:gd name="connsiteX3" fmla="*/ 3488071 w 3488483"/>
                        <a:gd name="connsiteY3" fmla="*/ 2941676 h 4720872"/>
                        <a:gd name="connsiteX4" fmla="*/ 1723067 w 3488483"/>
                        <a:gd name="connsiteY4" fmla="*/ 2 h 4720872"/>
                        <a:gd name="connsiteX0" fmla="*/ 1723104 w 3488545"/>
                        <a:gd name="connsiteY0" fmla="*/ 45 h 4720915"/>
                        <a:gd name="connsiteX1" fmla="*/ 629 w 3488545"/>
                        <a:gd name="connsiteY1" fmla="*/ 2927542 h 4720915"/>
                        <a:gd name="connsiteX2" fmla="*/ 1694750 w 3488545"/>
                        <a:gd name="connsiteY2" fmla="*/ 4720901 h 4720915"/>
                        <a:gd name="connsiteX3" fmla="*/ 3488108 w 3488545"/>
                        <a:gd name="connsiteY3" fmla="*/ 2941719 h 4720915"/>
                        <a:gd name="connsiteX4" fmla="*/ 1723104 w 3488545"/>
                        <a:gd name="connsiteY4" fmla="*/ 45 h 4720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88545" h="4720915">
                          <a:moveTo>
                            <a:pt x="1723104" y="45"/>
                          </a:moveTo>
                          <a:cubicBezTo>
                            <a:pt x="1070974" y="-9406"/>
                            <a:pt x="-30087" y="1467338"/>
                            <a:pt x="629" y="2927542"/>
                          </a:cubicBezTo>
                          <a:cubicBezTo>
                            <a:pt x="31345" y="4387746"/>
                            <a:pt x="1113503" y="4718538"/>
                            <a:pt x="1694750" y="4720901"/>
                          </a:cubicBezTo>
                          <a:cubicBezTo>
                            <a:pt x="2275997" y="4723264"/>
                            <a:pt x="3462117" y="4430277"/>
                            <a:pt x="3488108" y="2941719"/>
                          </a:cubicBezTo>
                          <a:cubicBezTo>
                            <a:pt x="3514099" y="1453161"/>
                            <a:pt x="2375234" y="9496"/>
                            <a:pt x="1723104" y="45"/>
                          </a:cubicBezTo>
                          <a:close/>
                        </a:path>
                      </a:pathLst>
                    </a:custGeom>
                    <a:blipFill dpi="0" rotWithShape="1">
                      <a:blip r:embed="rId6">
                        <a:duotone>
                          <a:schemeClr val="accent3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56" name="Freeform 255"/>
                    <p:cNvSpPr>
                      <a:spLocks noChangeAspect="1"/>
                    </p:cNvSpPr>
                    <p:nvPr/>
                  </p:nvSpPr>
                  <p:spPr>
                    <a:xfrm>
                      <a:off x="1066800" y="1662243"/>
                      <a:ext cx="448826" cy="1027924"/>
                    </a:xfrm>
                    <a:custGeom>
                      <a:avLst/>
                      <a:gdLst>
                        <a:gd name="connsiteX0" fmla="*/ 64418 w 448826"/>
                        <a:gd name="connsiteY0" fmla="*/ 0 h 1027924"/>
                        <a:gd name="connsiteX1" fmla="*/ 448731 w 448826"/>
                        <a:gd name="connsiteY1" fmla="*/ 640521 h 1027924"/>
                        <a:gd name="connsiteX2" fmla="*/ 58245 w 448826"/>
                        <a:gd name="connsiteY2" fmla="*/ 1027921 h 1027924"/>
                        <a:gd name="connsiteX3" fmla="*/ 6332 w 448826"/>
                        <a:gd name="connsiteY3" fmla="*/ 1024035 h 1027924"/>
                        <a:gd name="connsiteX4" fmla="*/ 0 w 448826"/>
                        <a:gd name="connsiteY4" fmla="*/ 1022660 h 1027924"/>
                        <a:gd name="connsiteX5" fmla="*/ 5180 w 448826"/>
                        <a:gd name="connsiteY5" fmla="*/ 1023048 h 1027924"/>
                        <a:gd name="connsiteX6" fmla="*/ 392424 w 448826"/>
                        <a:gd name="connsiteY6" fmla="*/ 638866 h 1027924"/>
                        <a:gd name="connsiteX7" fmla="*/ 68339 w 448826"/>
                        <a:gd name="connsiteY7" fmla="*/ 18360 h 1027924"/>
                        <a:gd name="connsiteX8" fmla="*/ 29605 w 448826"/>
                        <a:gd name="connsiteY8" fmla="*/ 8380 h 10279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8826" h="1027924">
                          <a:moveTo>
                            <a:pt x="64418" y="0"/>
                          </a:moveTo>
                          <a:cubicBezTo>
                            <a:pt x="206413" y="2058"/>
                            <a:pt x="454390" y="316402"/>
                            <a:pt x="448731" y="640521"/>
                          </a:cubicBezTo>
                          <a:cubicBezTo>
                            <a:pt x="443072" y="964641"/>
                            <a:pt x="184806" y="1028436"/>
                            <a:pt x="58245" y="1027921"/>
                          </a:cubicBezTo>
                          <a:cubicBezTo>
                            <a:pt x="42424" y="1027857"/>
                            <a:pt x="24900" y="1026675"/>
                            <a:pt x="6332" y="1024035"/>
                          </a:cubicBezTo>
                          <a:lnTo>
                            <a:pt x="0" y="1022660"/>
                          </a:lnTo>
                          <a:lnTo>
                            <a:pt x="5180" y="1023048"/>
                          </a:lnTo>
                          <a:cubicBezTo>
                            <a:pt x="130690" y="1023558"/>
                            <a:pt x="386812" y="960293"/>
                            <a:pt x="392424" y="638866"/>
                          </a:cubicBezTo>
                          <a:cubicBezTo>
                            <a:pt x="397335" y="357617"/>
                            <a:pt x="209668" y="83789"/>
                            <a:pt x="68339" y="18360"/>
                          </a:cubicBezTo>
                          <a:lnTo>
                            <a:pt x="29605" y="838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  <a:alpha val="2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57" name="Oval 256"/>
                    <p:cNvSpPr/>
                    <p:nvPr/>
                  </p:nvSpPr>
                  <p:spPr>
                    <a:xfrm rot="1382746">
                      <a:off x="842815" y="1759422"/>
                      <a:ext cx="347146" cy="537215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58" name="Oval 257"/>
                    <p:cNvSpPr/>
                    <p:nvPr/>
                  </p:nvSpPr>
                  <p:spPr>
                    <a:xfrm rot="1382746">
                      <a:off x="874273" y="1813651"/>
                      <a:ext cx="193205" cy="353383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59" name="Oval 258"/>
                    <p:cNvSpPr/>
                    <p:nvPr/>
                  </p:nvSpPr>
                  <p:spPr>
                    <a:xfrm rot="1382746">
                      <a:off x="908422" y="1852082"/>
                      <a:ext cx="60725" cy="170880"/>
                    </a:xfrm>
                    <a:prstGeom prst="ellipse">
                      <a:avLst/>
                    </a:prstGeom>
                    <a:solidFill>
                      <a:schemeClr val="bg1">
                        <a:alpha val="6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</p:grpSp>
              <p:grpSp>
                <p:nvGrpSpPr>
                  <p:cNvPr id="225" name="Group 224"/>
                  <p:cNvGrpSpPr/>
                  <p:nvPr/>
                </p:nvGrpSpPr>
                <p:grpSpPr>
                  <a:xfrm>
                    <a:off x="6405707" y="3355621"/>
                    <a:ext cx="394024" cy="533218"/>
                    <a:chOff x="762000" y="1662233"/>
                    <a:chExt cx="759597" cy="1027934"/>
                  </a:xfrm>
                </p:grpSpPr>
                <p:sp>
                  <p:nvSpPr>
                    <p:cNvPr id="250" name="Freeform 249"/>
                    <p:cNvSpPr>
                      <a:spLocks noChangeAspect="1"/>
                    </p:cNvSpPr>
                    <p:nvPr/>
                  </p:nvSpPr>
                  <p:spPr>
                    <a:xfrm>
                      <a:off x="762000" y="1662233"/>
                      <a:ext cx="759597" cy="1027934"/>
                    </a:xfrm>
                    <a:custGeom>
                      <a:avLst/>
                      <a:gdLst>
                        <a:gd name="connsiteX0" fmla="*/ 1722489 w 3487579"/>
                        <a:gd name="connsiteY0" fmla="*/ 1 h 4713773"/>
                        <a:gd name="connsiteX1" fmla="*/ 14 w 3487579"/>
                        <a:gd name="connsiteY1" fmla="*/ 2920410 h 4713773"/>
                        <a:gd name="connsiteX2" fmla="*/ 1694135 w 3487579"/>
                        <a:gd name="connsiteY2" fmla="*/ 4713769 h 4713773"/>
                        <a:gd name="connsiteX3" fmla="*/ 3487493 w 3487579"/>
                        <a:gd name="connsiteY3" fmla="*/ 2934587 h 4713773"/>
                        <a:gd name="connsiteX4" fmla="*/ 1722489 w 3487579"/>
                        <a:gd name="connsiteY4" fmla="*/ 1 h 4713773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2489 w 3487513"/>
                        <a:gd name="connsiteY0" fmla="*/ 1 h 4720861"/>
                        <a:gd name="connsiteX1" fmla="*/ 14 w 3487513"/>
                        <a:gd name="connsiteY1" fmla="*/ 2927498 h 4720861"/>
                        <a:gd name="connsiteX2" fmla="*/ 1694135 w 3487513"/>
                        <a:gd name="connsiteY2" fmla="*/ 4720857 h 4720861"/>
                        <a:gd name="connsiteX3" fmla="*/ 3487493 w 3487513"/>
                        <a:gd name="connsiteY3" fmla="*/ 2941675 h 4720861"/>
                        <a:gd name="connsiteX4" fmla="*/ 1722489 w 3487513"/>
                        <a:gd name="connsiteY4" fmla="*/ 1 h 4720861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9393"/>
                        <a:gd name="connsiteY0" fmla="*/ 2 h 4720868"/>
                        <a:gd name="connsiteX1" fmla="*/ 592 w 3489393"/>
                        <a:gd name="connsiteY1" fmla="*/ 2927499 h 4720868"/>
                        <a:gd name="connsiteX2" fmla="*/ 1694713 w 3489393"/>
                        <a:gd name="connsiteY2" fmla="*/ 4720858 h 4720868"/>
                        <a:gd name="connsiteX3" fmla="*/ 3488071 w 3489393"/>
                        <a:gd name="connsiteY3" fmla="*/ 2941676 h 4720868"/>
                        <a:gd name="connsiteX4" fmla="*/ 1723067 w 3489393"/>
                        <a:gd name="connsiteY4" fmla="*/ 2 h 4720868"/>
                        <a:gd name="connsiteX0" fmla="*/ 1723067 w 3488483"/>
                        <a:gd name="connsiteY0" fmla="*/ 2 h 4720872"/>
                        <a:gd name="connsiteX1" fmla="*/ 592 w 3488483"/>
                        <a:gd name="connsiteY1" fmla="*/ 2927499 h 4720872"/>
                        <a:gd name="connsiteX2" fmla="*/ 1694713 w 3488483"/>
                        <a:gd name="connsiteY2" fmla="*/ 4720858 h 4720872"/>
                        <a:gd name="connsiteX3" fmla="*/ 3488071 w 3488483"/>
                        <a:gd name="connsiteY3" fmla="*/ 2941676 h 4720872"/>
                        <a:gd name="connsiteX4" fmla="*/ 1723067 w 3488483"/>
                        <a:gd name="connsiteY4" fmla="*/ 2 h 4720872"/>
                        <a:gd name="connsiteX0" fmla="*/ 1723104 w 3488545"/>
                        <a:gd name="connsiteY0" fmla="*/ 45 h 4720915"/>
                        <a:gd name="connsiteX1" fmla="*/ 629 w 3488545"/>
                        <a:gd name="connsiteY1" fmla="*/ 2927542 h 4720915"/>
                        <a:gd name="connsiteX2" fmla="*/ 1694750 w 3488545"/>
                        <a:gd name="connsiteY2" fmla="*/ 4720901 h 4720915"/>
                        <a:gd name="connsiteX3" fmla="*/ 3488108 w 3488545"/>
                        <a:gd name="connsiteY3" fmla="*/ 2941719 h 4720915"/>
                        <a:gd name="connsiteX4" fmla="*/ 1723104 w 3488545"/>
                        <a:gd name="connsiteY4" fmla="*/ 45 h 4720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88545" h="4720915">
                          <a:moveTo>
                            <a:pt x="1723104" y="45"/>
                          </a:moveTo>
                          <a:cubicBezTo>
                            <a:pt x="1070974" y="-9406"/>
                            <a:pt x="-30087" y="1467338"/>
                            <a:pt x="629" y="2927542"/>
                          </a:cubicBezTo>
                          <a:cubicBezTo>
                            <a:pt x="31345" y="4387746"/>
                            <a:pt x="1113503" y="4718538"/>
                            <a:pt x="1694750" y="4720901"/>
                          </a:cubicBezTo>
                          <a:cubicBezTo>
                            <a:pt x="2275997" y="4723264"/>
                            <a:pt x="3462117" y="4430277"/>
                            <a:pt x="3488108" y="2941719"/>
                          </a:cubicBezTo>
                          <a:cubicBezTo>
                            <a:pt x="3514099" y="1453161"/>
                            <a:pt x="2375234" y="9496"/>
                            <a:pt x="1723104" y="45"/>
                          </a:cubicBezTo>
                          <a:close/>
                        </a:path>
                      </a:pathLst>
                    </a:custGeom>
                    <a:blipFill dpi="0" rotWithShape="1">
                      <a:blip r:embed="rId4" cstate="print">
                        <a:duotone>
                          <a:prstClr val="black"/>
                          <a:schemeClr val="accent2">
                            <a:tint val="45000"/>
                            <a:satMod val="400000"/>
                          </a:schemeClr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51" name="Freeform 250"/>
                    <p:cNvSpPr>
                      <a:spLocks noChangeAspect="1"/>
                    </p:cNvSpPr>
                    <p:nvPr/>
                  </p:nvSpPr>
                  <p:spPr>
                    <a:xfrm>
                      <a:off x="1066800" y="1662243"/>
                      <a:ext cx="448826" cy="1027924"/>
                    </a:xfrm>
                    <a:custGeom>
                      <a:avLst/>
                      <a:gdLst>
                        <a:gd name="connsiteX0" fmla="*/ 64418 w 448826"/>
                        <a:gd name="connsiteY0" fmla="*/ 0 h 1027924"/>
                        <a:gd name="connsiteX1" fmla="*/ 448731 w 448826"/>
                        <a:gd name="connsiteY1" fmla="*/ 640521 h 1027924"/>
                        <a:gd name="connsiteX2" fmla="*/ 58245 w 448826"/>
                        <a:gd name="connsiteY2" fmla="*/ 1027921 h 1027924"/>
                        <a:gd name="connsiteX3" fmla="*/ 6332 w 448826"/>
                        <a:gd name="connsiteY3" fmla="*/ 1024035 h 1027924"/>
                        <a:gd name="connsiteX4" fmla="*/ 0 w 448826"/>
                        <a:gd name="connsiteY4" fmla="*/ 1022660 h 1027924"/>
                        <a:gd name="connsiteX5" fmla="*/ 5180 w 448826"/>
                        <a:gd name="connsiteY5" fmla="*/ 1023048 h 1027924"/>
                        <a:gd name="connsiteX6" fmla="*/ 392424 w 448826"/>
                        <a:gd name="connsiteY6" fmla="*/ 638866 h 1027924"/>
                        <a:gd name="connsiteX7" fmla="*/ 68339 w 448826"/>
                        <a:gd name="connsiteY7" fmla="*/ 18360 h 1027924"/>
                        <a:gd name="connsiteX8" fmla="*/ 29605 w 448826"/>
                        <a:gd name="connsiteY8" fmla="*/ 8380 h 10279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8826" h="1027924">
                          <a:moveTo>
                            <a:pt x="64418" y="0"/>
                          </a:moveTo>
                          <a:cubicBezTo>
                            <a:pt x="206413" y="2058"/>
                            <a:pt x="454390" y="316402"/>
                            <a:pt x="448731" y="640521"/>
                          </a:cubicBezTo>
                          <a:cubicBezTo>
                            <a:pt x="443072" y="964641"/>
                            <a:pt x="184806" y="1028436"/>
                            <a:pt x="58245" y="1027921"/>
                          </a:cubicBezTo>
                          <a:cubicBezTo>
                            <a:pt x="42424" y="1027857"/>
                            <a:pt x="24900" y="1026675"/>
                            <a:pt x="6332" y="1024035"/>
                          </a:cubicBezTo>
                          <a:lnTo>
                            <a:pt x="0" y="1022660"/>
                          </a:lnTo>
                          <a:lnTo>
                            <a:pt x="5180" y="1023048"/>
                          </a:lnTo>
                          <a:cubicBezTo>
                            <a:pt x="130690" y="1023558"/>
                            <a:pt x="386812" y="960293"/>
                            <a:pt x="392424" y="638866"/>
                          </a:cubicBezTo>
                          <a:cubicBezTo>
                            <a:pt x="397335" y="357617"/>
                            <a:pt x="209668" y="83789"/>
                            <a:pt x="68339" y="18360"/>
                          </a:cubicBezTo>
                          <a:lnTo>
                            <a:pt x="29605" y="838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  <a:alpha val="2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52" name="Oval 251"/>
                    <p:cNvSpPr/>
                    <p:nvPr/>
                  </p:nvSpPr>
                  <p:spPr>
                    <a:xfrm rot="1382746">
                      <a:off x="842815" y="1759422"/>
                      <a:ext cx="347146" cy="537215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53" name="Oval 252"/>
                    <p:cNvSpPr/>
                    <p:nvPr/>
                  </p:nvSpPr>
                  <p:spPr>
                    <a:xfrm rot="1382746">
                      <a:off x="874273" y="1813651"/>
                      <a:ext cx="193205" cy="353383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54" name="Oval 253"/>
                    <p:cNvSpPr/>
                    <p:nvPr/>
                  </p:nvSpPr>
                  <p:spPr>
                    <a:xfrm rot="1382746">
                      <a:off x="908422" y="1852082"/>
                      <a:ext cx="60725" cy="170880"/>
                    </a:xfrm>
                    <a:prstGeom prst="ellipse">
                      <a:avLst/>
                    </a:prstGeom>
                    <a:solidFill>
                      <a:schemeClr val="bg1">
                        <a:alpha val="6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</p:grpSp>
              <p:grpSp>
                <p:nvGrpSpPr>
                  <p:cNvPr id="226" name="Group 225"/>
                  <p:cNvGrpSpPr/>
                  <p:nvPr/>
                </p:nvGrpSpPr>
                <p:grpSpPr>
                  <a:xfrm>
                    <a:off x="5465383" y="3374202"/>
                    <a:ext cx="394024" cy="533218"/>
                    <a:chOff x="762000" y="1662233"/>
                    <a:chExt cx="759597" cy="1027934"/>
                  </a:xfrm>
                </p:grpSpPr>
                <p:sp>
                  <p:nvSpPr>
                    <p:cNvPr id="245" name="Freeform 244"/>
                    <p:cNvSpPr>
                      <a:spLocks noChangeAspect="1"/>
                    </p:cNvSpPr>
                    <p:nvPr/>
                  </p:nvSpPr>
                  <p:spPr>
                    <a:xfrm>
                      <a:off x="762000" y="1662233"/>
                      <a:ext cx="759597" cy="1027934"/>
                    </a:xfrm>
                    <a:custGeom>
                      <a:avLst/>
                      <a:gdLst>
                        <a:gd name="connsiteX0" fmla="*/ 1722489 w 3487579"/>
                        <a:gd name="connsiteY0" fmla="*/ 1 h 4713773"/>
                        <a:gd name="connsiteX1" fmla="*/ 14 w 3487579"/>
                        <a:gd name="connsiteY1" fmla="*/ 2920410 h 4713773"/>
                        <a:gd name="connsiteX2" fmla="*/ 1694135 w 3487579"/>
                        <a:gd name="connsiteY2" fmla="*/ 4713769 h 4713773"/>
                        <a:gd name="connsiteX3" fmla="*/ 3487493 w 3487579"/>
                        <a:gd name="connsiteY3" fmla="*/ 2934587 h 4713773"/>
                        <a:gd name="connsiteX4" fmla="*/ 1722489 w 3487579"/>
                        <a:gd name="connsiteY4" fmla="*/ 1 h 4713773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2489 w 3487513"/>
                        <a:gd name="connsiteY0" fmla="*/ 1 h 4720861"/>
                        <a:gd name="connsiteX1" fmla="*/ 14 w 3487513"/>
                        <a:gd name="connsiteY1" fmla="*/ 2927498 h 4720861"/>
                        <a:gd name="connsiteX2" fmla="*/ 1694135 w 3487513"/>
                        <a:gd name="connsiteY2" fmla="*/ 4720857 h 4720861"/>
                        <a:gd name="connsiteX3" fmla="*/ 3487493 w 3487513"/>
                        <a:gd name="connsiteY3" fmla="*/ 2941675 h 4720861"/>
                        <a:gd name="connsiteX4" fmla="*/ 1722489 w 3487513"/>
                        <a:gd name="connsiteY4" fmla="*/ 1 h 4720861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9393"/>
                        <a:gd name="connsiteY0" fmla="*/ 2 h 4720868"/>
                        <a:gd name="connsiteX1" fmla="*/ 592 w 3489393"/>
                        <a:gd name="connsiteY1" fmla="*/ 2927499 h 4720868"/>
                        <a:gd name="connsiteX2" fmla="*/ 1694713 w 3489393"/>
                        <a:gd name="connsiteY2" fmla="*/ 4720858 h 4720868"/>
                        <a:gd name="connsiteX3" fmla="*/ 3488071 w 3489393"/>
                        <a:gd name="connsiteY3" fmla="*/ 2941676 h 4720868"/>
                        <a:gd name="connsiteX4" fmla="*/ 1723067 w 3489393"/>
                        <a:gd name="connsiteY4" fmla="*/ 2 h 4720868"/>
                        <a:gd name="connsiteX0" fmla="*/ 1723067 w 3488483"/>
                        <a:gd name="connsiteY0" fmla="*/ 2 h 4720872"/>
                        <a:gd name="connsiteX1" fmla="*/ 592 w 3488483"/>
                        <a:gd name="connsiteY1" fmla="*/ 2927499 h 4720872"/>
                        <a:gd name="connsiteX2" fmla="*/ 1694713 w 3488483"/>
                        <a:gd name="connsiteY2" fmla="*/ 4720858 h 4720872"/>
                        <a:gd name="connsiteX3" fmla="*/ 3488071 w 3488483"/>
                        <a:gd name="connsiteY3" fmla="*/ 2941676 h 4720872"/>
                        <a:gd name="connsiteX4" fmla="*/ 1723067 w 3488483"/>
                        <a:gd name="connsiteY4" fmla="*/ 2 h 4720872"/>
                        <a:gd name="connsiteX0" fmla="*/ 1723104 w 3488545"/>
                        <a:gd name="connsiteY0" fmla="*/ 45 h 4720915"/>
                        <a:gd name="connsiteX1" fmla="*/ 629 w 3488545"/>
                        <a:gd name="connsiteY1" fmla="*/ 2927542 h 4720915"/>
                        <a:gd name="connsiteX2" fmla="*/ 1694750 w 3488545"/>
                        <a:gd name="connsiteY2" fmla="*/ 4720901 h 4720915"/>
                        <a:gd name="connsiteX3" fmla="*/ 3488108 w 3488545"/>
                        <a:gd name="connsiteY3" fmla="*/ 2941719 h 4720915"/>
                        <a:gd name="connsiteX4" fmla="*/ 1723104 w 3488545"/>
                        <a:gd name="connsiteY4" fmla="*/ 45 h 4720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88545" h="4720915">
                          <a:moveTo>
                            <a:pt x="1723104" y="45"/>
                          </a:moveTo>
                          <a:cubicBezTo>
                            <a:pt x="1070974" y="-9406"/>
                            <a:pt x="-30087" y="1467338"/>
                            <a:pt x="629" y="2927542"/>
                          </a:cubicBezTo>
                          <a:cubicBezTo>
                            <a:pt x="31345" y="4387746"/>
                            <a:pt x="1113503" y="4718538"/>
                            <a:pt x="1694750" y="4720901"/>
                          </a:cubicBezTo>
                          <a:cubicBezTo>
                            <a:pt x="2275997" y="4723264"/>
                            <a:pt x="3462117" y="4430277"/>
                            <a:pt x="3488108" y="2941719"/>
                          </a:cubicBezTo>
                          <a:cubicBezTo>
                            <a:pt x="3514099" y="1453161"/>
                            <a:pt x="2375234" y="9496"/>
                            <a:pt x="1723104" y="45"/>
                          </a:cubicBezTo>
                          <a:close/>
                        </a:path>
                      </a:pathLst>
                    </a:custGeom>
                    <a:blipFill dpi="0" rotWithShape="1">
                      <a:blip r:embed="rId7" cstate="print">
                        <a:duotone>
                          <a:schemeClr val="accent6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46" name="Freeform 245"/>
                    <p:cNvSpPr>
                      <a:spLocks noChangeAspect="1"/>
                    </p:cNvSpPr>
                    <p:nvPr/>
                  </p:nvSpPr>
                  <p:spPr>
                    <a:xfrm>
                      <a:off x="1066800" y="1662243"/>
                      <a:ext cx="448826" cy="1027924"/>
                    </a:xfrm>
                    <a:custGeom>
                      <a:avLst/>
                      <a:gdLst>
                        <a:gd name="connsiteX0" fmla="*/ 64418 w 448826"/>
                        <a:gd name="connsiteY0" fmla="*/ 0 h 1027924"/>
                        <a:gd name="connsiteX1" fmla="*/ 448731 w 448826"/>
                        <a:gd name="connsiteY1" fmla="*/ 640521 h 1027924"/>
                        <a:gd name="connsiteX2" fmla="*/ 58245 w 448826"/>
                        <a:gd name="connsiteY2" fmla="*/ 1027921 h 1027924"/>
                        <a:gd name="connsiteX3" fmla="*/ 6332 w 448826"/>
                        <a:gd name="connsiteY3" fmla="*/ 1024035 h 1027924"/>
                        <a:gd name="connsiteX4" fmla="*/ 0 w 448826"/>
                        <a:gd name="connsiteY4" fmla="*/ 1022660 h 1027924"/>
                        <a:gd name="connsiteX5" fmla="*/ 5180 w 448826"/>
                        <a:gd name="connsiteY5" fmla="*/ 1023048 h 1027924"/>
                        <a:gd name="connsiteX6" fmla="*/ 392424 w 448826"/>
                        <a:gd name="connsiteY6" fmla="*/ 638866 h 1027924"/>
                        <a:gd name="connsiteX7" fmla="*/ 68339 w 448826"/>
                        <a:gd name="connsiteY7" fmla="*/ 18360 h 1027924"/>
                        <a:gd name="connsiteX8" fmla="*/ 29605 w 448826"/>
                        <a:gd name="connsiteY8" fmla="*/ 8380 h 10279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8826" h="1027924">
                          <a:moveTo>
                            <a:pt x="64418" y="0"/>
                          </a:moveTo>
                          <a:cubicBezTo>
                            <a:pt x="206413" y="2058"/>
                            <a:pt x="454390" y="316402"/>
                            <a:pt x="448731" y="640521"/>
                          </a:cubicBezTo>
                          <a:cubicBezTo>
                            <a:pt x="443072" y="964641"/>
                            <a:pt x="184806" y="1028436"/>
                            <a:pt x="58245" y="1027921"/>
                          </a:cubicBezTo>
                          <a:cubicBezTo>
                            <a:pt x="42424" y="1027857"/>
                            <a:pt x="24900" y="1026675"/>
                            <a:pt x="6332" y="1024035"/>
                          </a:cubicBezTo>
                          <a:lnTo>
                            <a:pt x="0" y="1022660"/>
                          </a:lnTo>
                          <a:lnTo>
                            <a:pt x="5180" y="1023048"/>
                          </a:lnTo>
                          <a:cubicBezTo>
                            <a:pt x="130690" y="1023558"/>
                            <a:pt x="386812" y="960293"/>
                            <a:pt x="392424" y="638866"/>
                          </a:cubicBezTo>
                          <a:cubicBezTo>
                            <a:pt x="397335" y="357617"/>
                            <a:pt x="209668" y="83789"/>
                            <a:pt x="68339" y="18360"/>
                          </a:cubicBezTo>
                          <a:lnTo>
                            <a:pt x="29605" y="838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  <a:alpha val="2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47" name="Oval 246"/>
                    <p:cNvSpPr/>
                    <p:nvPr/>
                  </p:nvSpPr>
                  <p:spPr>
                    <a:xfrm rot="1382746">
                      <a:off x="842815" y="1759422"/>
                      <a:ext cx="347146" cy="537215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48" name="Oval 247"/>
                    <p:cNvSpPr/>
                    <p:nvPr/>
                  </p:nvSpPr>
                  <p:spPr>
                    <a:xfrm rot="1382746">
                      <a:off x="874273" y="1813651"/>
                      <a:ext cx="193205" cy="353383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49" name="Oval 248"/>
                    <p:cNvSpPr/>
                    <p:nvPr/>
                  </p:nvSpPr>
                  <p:spPr>
                    <a:xfrm rot="1382746">
                      <a:off x="908422" y="1852082"/>
                      <a:ext cx="60725" cy="170880"/>
                    </a:xfrm>
                    <a:prstGeom prst="ellipse">
                      <a:avLst/>
                    </a:prstGeom>
                    <a:solidFill>
                      <a:schemeClr val="bg1">
                        <a:alpha val="6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</p:grpSp>
              <p:grpSp>
                <p:nvGrpSpPr>
                  <p:cNvPr id="227" name="Group 226"/>
                  <p:cNvGrpSpPr/>
                  <p:nvPr/>
                </p:nvGrpSpPr>
                <p:grpSpPr>
                  <a:xfrm>
                    <a:off x="7322514" y="3363722"/>
                    <a:ext cx="394024" cy="533218"/>
                    <a:chOff x="762000" y="1662233"/>
                    <a:chExt cx="759597" cy="1027934"/>
                  </a:xfrm>
                </p:grpSpPr>
                <p:sp>
                  <p:nvSpPr>
                    <p:cNvPr id="240" name="Freeform 239"/>
                    <p:cNvSpPr>
                      <a:spLocks noChangeAspect="1"/>
                    </p:cNvSpPr>
                    <p:nvPr/>
                  </p:nvSpPr>
                  <p:spPr>
                    <a:xfrm>
                      <a:off x="762000" y="1662233"/>
                      <a:ext cx="759597" cy="1027934"/>
                    </a:xfrm>
                    <a:custGeom>
                      <a:avLst/>
                      <a:gdLst>
                        <a:gd name="connsiteX0" fmla="*/ 1722489 w 3487579"/>
                        <a:gd name="connsiteY0" fmla="*/ 1 h 4713773"/>
                        <a:gd name="connsiteX1" fmla="*/ 14 w 3487579"/>
                        <a:gd name="connsiteY1" fmla="*/ 2920410 h 4713773"/>
                        <a:gd name="connsiteX2" fmla="*/ 1694135 w 3487579"/>
                        <a:gd name="connsiteY2" fmla="*/ 4713769 h 4713773"/>
                        <a:gd name="connsiteX3" fmla="*/ 3487493 w 3487579"/>
                        <a:gd name="connsiteY3" fmla="*/ 2934587 h 4713773"/>
                        <a:gd name="connsiteX4" fmla="*/ 1722489 w 3487579"/>
                        <a:gd name="connsiteY4" fmla="*/ 1 h 4713773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2489 w 3487513"/>
                        <a:gd name="connsiteY0" fmla="*/ 1 h 4720861"/>
                        <a:gd name="connsiteX1" fmla="*/ 14 w 3487513"/>
                        <a:gd name="connsiteY1" fmla="*/ 2927498 h 4720861"/>
                        <a:gd name="connsiteX2" fmla="*/ 1694135 w 3487513"/>
                        <a:gd name="connsiteY2" fmla="*/ 4720857 h 4720861"/>
                        <a:gd name="connsiteX3" fmla="*/ 3487493 w 3487513"/>
                        <a:gd name="connsiteY3" fmla="*/ 2941675 h 4720861"/>
                        <a:gd name="connsiteX4" fmla="*/ 1722489 w 3487513"/>
                        <a:gd name="connsiteY4" fmla="*/ 1 h 4720861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9393"/>
                        <a:gd name="connsiteY0" fmla="*/ 2 h 4720868"/>
                        <a:gd name="connsiteX1" fmla="*/ 592 w 3489393"/>
                        <a:gd name="connsiteY1" fmla="*/ 2927499 h 4720868"/>
                        <a:gd name="connsiteX2" fmla="*/ 1694713 w 3489393"/>
                        <a:gd name="connsiteY2" fmla="*/ 4720858 h 4720868"/>
                        <a:gd name="connsiteX3" fmla="*/ 3488071 w 3489393"/>
                        <a:gd name="connsiteY3" fmla="*/ 2941676 h 4720868"/>
                        <a:gd name="connsiteX4" fmla="*/ 1723067 w 3489393"/>
                        <a:gd name="connsiteY4" fmla="*/ 2 h 4720868"/>
                        <a:gd name="connsiteX0" fmla="*/ 1723067 w 3488483"/>
                        <a:gd name="connsiteY0" fmla="*/ 2 h 4720872"/>
                        <a:gd name="connsiteX1" fmla="*/ 592 w 3488483"/>
                        <a:gd name="connsiteY1" fmla="*/ 2927499 h 4720872"/>
                        <a:gd name="connsiteX2" fmla="*/ 1694713 w 3488483"/>
                        <a:gd name="connsiteY2" fmla="*/ 4720858 h 4720872"/>
                        <a:gd name="connsiteX3" fmla="*/ 3488071 w 3488483"/>
                        <a:gd name="connsiteY3" fmla="*/ 2941676 h 4720872"/>
                        <a:gd name="connsiteX4" fmla="*/ 1723067 w 3488483"/>
                        <a:gd name="connsiteY4" fmla="*/ 2 h 4720872"/>
                        <a:gd name="connsiteX0" fmla="*/ 1723104 w 3488545"/>
                        <a:gd name="connsiteY0" fmla="*/ 45 h 4720915"/>
                        <a:gd name="connsiteX1" fmla="*/ 629 w 3488545"/>
                        <a:gd name="connsiteY1" fmla="*/ 2927542 h 4720915"/>
                        <a:gd name="connsiteX2" fmla="*/ 1694750 w 3488545"/>
                        <a:gd name="connsiteY2" fmla="*/ 4720901 h 4720915"/>
                        <a:gd name="connsiteX3" fmla="*/ 3488108 w 3488545"/>
                        <a:gd name="connsiteY3" fmla="*/ 2941719 h 4720915"/>
                        <a:gd name="connsiteX4" fmla="*/ 1723104 w 3488545"/>
                        <a:gd name="connsiteY4" fmla="*/ 45 h 4720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88545" h="4720915">
                          <a:moveTo>
                            <a:pt x="1723104" y="45"/>
                          </a:moveTo>
                          <a:cubicBezTo>
                            <a:pt x="1070974" y="-9406"/>
                            <a:pt x="-30087" y="1467338"/>
                            <a:pt x="629" y="2927542"/>
                          </a:cubicBezTo>
                          <a:cubicBezTo>
                            <a:pt x="31345" y="4387746"/>
                            <a:pt x="1113503" y="4718538"/>
                            <a:pt x="1694750" y="4720901"/>
                          </a:cubicBezTo>
                          <a:cubicBezTo>
                            <a:pt x="2275997" y="4723264"/>
                            <a:pt x="3462117" y="4430277"/>
                            <a:pt x="3488108" y="2941719"/>
                          </a:cubicBezTo>
                          <a:cubicBezTo>
                            <a:pt x="3514099" y="1453161"/>
                            <a:pt x="2375234" y="9496"/>
                            <a:pt x="1723104" y="45"/>
                          </a:cubicBezTo>
                          <a:close/>
                        </a:path>
                      </a:pathLst>
                    </a:custGeom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41" name="Freeform 240"/>
                    <p:cNvSpPr>
                      <a:spLocks noChangeAspect="1"/>
                    </p:cNvSpPr>
                    <p:nvPr/>
                  </p:nvSpPr>
                  <p:spPr>
                    <a:xfrm>
                      <a:off x="1066800" y="1662243"/>
                      <a:ext cx="448826" cy="1027924"/>
                    </a:xfrm>
                    <a:custGeom>
                      <a:avLst/>
                      <a:gdLst>
                        <a:gd name="connsiteX0" fmla="*/ 64418 w 448826"/>
                        <a:gd name="connsiteY0" fmla="*/ 0 h 1027924"/>
                        <a:gd name="connsiteX1" fmla="*/ 448731 w 448826"/>
                        <a:gd name="connsiteY1" fmla="*/ 640521 h 1027924"/>
                        <a:gd name="connsiteX2" fmla="*/ 58245 w 448826"/>
                        <a:gd name="connsiteY2" fmla="*/ 1027921 h 1027924"/>
                        <a:gd name="connsiteX3" fmla="*/ 6332 w 448826"/>
                        <a:gd name="connsiteY3" fmla="*/ 1024035 h 1027924"/>
                        <a:gd name="connsiteX4" fmla="*/ 0 w 448826"/>
                        <a:gd name="connsiteY4" fmla="*/ 1022660 h 1027924"/>
                        <a:gd name="connsiteX5" fmla="*/ 5180 w 448826"/>
                        <a:gd name="connsiteY5" fmla="*/ 1023048 h 1027924"/>
                        <a:gd name="connsiteX6" fmla="*/ 392424 w 448826"/>
                        <a:gd name="connsiteY6" fmla="*/ 638866 h 1027924"/>
                        <a:gd name="connsiteX7" fmla="*/ 68339 w 448826"/>
                        <a:gd name="connsiteY7" fmla="*/ 18360 h 1027924"/>
                        <a:gd name="connsiteX8" fmla="*/ 29605 w 448826"/>
                        <a:gd name="connsiteY8" fmla="*/ 8380 h 10279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8826" h="1027924">
                          <a:moveTo>
                            <a:pt x="64418" y="0"/>
                          </a:moveTo>
                          <a:cubicBezTo>
                            <a:pt x="206413" y="2058"/>
                            <a:pt x="454390" y="316402"/>
                            <a:pt x="448731" y="640521"/>
                          </a:cubicBezTo>
                          <a:cubicBezTo>
                            <a:pt x="443072" y="964641"/>
                            <a:pt x="184806" y="1028436"/>
                            <a:pt x="58245" y="1027921"/>
                          </a:cubicBezTo>
                          <a:cubicBezTo>
                            <a:pt x="42424" y="1027857"/>
                            <a:pt x="24900" y="1026675"/>
                            <a:pt x="6332" y="1024035"/>
                          </a:cubicBezTo>
                          <a:lnTo>
                            <a:pt x="0" y="1022660"/>
                          </a:lnTo>
                          <a:lnTo>
                            <a:pt x="5180" y="1023048"/>
                          </a:lnTo>
                          <a:cubicBezTo>
                            <a:pt x="130690" y="1023558"/>
                            <a:pt x="386812" y="960293"/>
                            <a:pt x="392424" y="638866"/>
                          </a:cubicBezTo>
                          <a:cubicBezTo>
                            <a:pt x="397335" y="357617"/>
                            <a:pt x="209668" y="83789"/>
                            <a:pt x="68339" y="18360"/>
                          </a:cubicBezTo>
                          <a:lnTo>
                            <a:pt x="29605" y="838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  <a:alpha val="2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42" name="Oval 241"/>
                    <p:cNvSpPr/>
                    <p:nvPr/>
                  </p:nvSpPr>
                  <p:spPr>
                    <a:xfrm rot="1382746">
                      <a:off x="842815" y="1759422"/>
                      <a:ext cx="347146" cy="537215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43" name="Oval 242"/>
                    <p:cNvSpPr/>
                    <p:nvPr/>
                  </p:nvSpPr>
                  <p:spPr>
                    <a:xfrm rot="1382746">
                      <a:off x="874273" y="1813651"/>
                      <a:ext cx="193205" cy="353383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44" name="Oval 243"/>
                    <p:cNvSpPr/>
                    <p:nvPr/>
                  </p:nvSpPr>
                  <p:spPr>
                    <a:xfrm rot="1382746">
                      <a:off x="908422" y="1852082"/>
                      <a:ext cx="60725" cy="170880"/>
                    </a:xfrm>
                    <a:prstGeom prst="ellipse">
                      <a:avLst/>
                    </a:prstGeom>
                    <a:solidFill>
                      <a:schemeClr val="bg1">
                        <a:alpha val="6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</p:grpSp>
              <p:grpSp>
                <p:nvGrpSpPr>
                  <p:cNvPr id="228" name="Group 227"/>
                  <p:cNvGrpSpPr/>
                  <p:nvPr/>
                </p:nvGrpSpPr>
                <p:grpSpPr>
                  <a:xfrm>
                    <a:off x="8279266" y="3355626"/>
                    <a:ext cx="394024" cy="533218"/>
                    <a:chOff x="762000" y="1662233"/>
                    <a:chExt cx="759597" cy="1027934"/>
                  </a:xfrm>
                </p:grpSpPr>
                <p:sp>
                  <p:nvSpPr>
                    <p:cNvPr id="235" name="Freeform 234"/>
                    <p:cNvSpPr>
                      <a:spLocks noChangeAspect="1"/>
                    </p:cNvSpPr>
                    <p:nvPr/>
                  </p:nvSpPr>
                  <p:spPr>
                    <a:xfrm>
                      <a:off x="762000" y="1662233"/>
                      <a:ext cx="759597" cy="1027934"/>
                    </a:xfrm>
                    <a:custGeom>
                      <a:avLst/>
                      <a:gdLst>
                        <a:gd name="connsiteX0" fmla="*/ 1722489 w 3487579"/>
                        <a:gd name="connsiteY0" fmla="*/ 1 h 4713773"/>
                        <a:gd name="connsiteX1" fmla="*/ 14 w 3487579"/>
                        <a:gd name="connsiteY1" fmla="*/ 2920410 h 4713773"/>
                        <a:gd name="connsiteX2" fmla="*/ 1694135 w 3487579"/>
                        <a:gd name="connsiteY2" fmla="*/ 4713769 h 4713773"/>
                        <a:gd name="connsiteX3" fmla="*/ 3487493 w 3487579"/>
                        <a:gd name="connsiteY3" fmla="*/ 2934587 h 4713773"/>
                        <a:gd name="connsiteX4" fmla="*/ 1722489 w 3487579"/>
                        <a:gd name="connsiteY4" fmla="*/ 1 h 4713773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2489 w 3487513"/>
                        <a:gd name="connsiteY0" fmla="*/ 1 h 4720861"/>
                        <a:gd name="connsiteX1" fmla="*/ 14 w 3487513"/>
                        <a:gd name="connsiteY1" fmla="*/ 2927498 h 4720861"/>
                        <a:gd name="connsiteX2" fmla="*/ 1694135 w 3487513"/>
                        <a:gd name="connsiteY2" fmla="*/ 4720857 h 4720861"/>
                        <a:gd name="connsiteX3" fmla="*/ 3487493 w 3487513"/>
                        <a:gd name="connsiteY3" fmla="*/ 2941675 h 4720861"/>
                        <a:gd name="connsiteX4" fmla="*/ 1722489 w 3487513"/>
                        <a:gd name="connsiteY4" fmla="*/ 1 h 4720861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9393"/>
                        <a:gd name="connsiteY0" fmla="*/ 2 h 4720868"/>
                        <a:gd name="connsiteX1" fmla="*/ 592 w 3489393"/>
                        <a:gd name="connsiteY1" fmla="*/ 2927499 h 4720868"/>
                        <a:gd name="connsiteX2" fmla="*/ 1694713 w 3489393"/>
                        <a:gd name="connsiteY2" fmla="*/ 4720858 h 4720868"/>
                        <a:gd name="connsiteX3" fmla="*/ 3488071 w 3489393"/>
                        <a:gd name="connsiteY3" fmla="*/ 2941676 h 4720868"/>
                        <a:gd name="connsiteX4" fmla="*/ 1723067 w 3489393"/>
                        <a:gd name="connsiteY4" fmla="*/ 2 h 4720868"/>
                        <a:gd name="connsiteX0" fmla="*/ 1723067 w 3488483"/>
                        <a:gd name="connsiteY0" fmla="*/ 2 h 4720872"/>
                        <a:gd name="connsiteX1" fmla="*/ 592 w 3488483"/>
                        <a:gd name="connsiteY1" fmla="*/ 2927499 h 4720872"/>
                        <a:gd name="connsiteX2" fmla="*/ 1694713 w 3488483"/>
                        <a:gd name="connsiteY2" fmla="*/ 4720858 h 4720872"/>
                        <a:gd name="connsiteX3" fmla="*/ 3488071 w 3488483"/>
                        <a:gd name="connsiteY3" fmla="*/ 2941676 h 4720872"/>
                        <a:gd name="connsiteX4" fmla="*/ 1723067 w 3488483"/>
                        <a:gd name="connsiteY4" fmla="*/ 2 h 4720872"/>
                        <a:gd name="connsiteX0" fmla="*/ 1723104 w 3488545"/>
                        <a:gd name="connsiteY0" fmla="*/ 45 h 4720915"/>
                        <a:gd name="connsiteX1" fmla="*/ 629 w 3488545"/>
                        <a:gd name="connsiteY1" fmla="*/ 2927542 h 4720915"/>
                        <a:gd name="connsiteX2" fmla="*/ 1694750 w 3488545"/>
                        <a:gd name="connsiteY2" fmla="*/ 4720901 h 4720915"/>
                        <a:gd name="connsiteX3" fmla="*/ 3488108 w 3488545"/>
                        <a:gd name="connsiteY3" fmla="*/ 2941719 h 4720915"/>
                        <a:gd name="connsiteX4" fmla="*/ 1723104 w 3488545"/>
                        <a:gd name="connsiteY4" fmla="*/ 45 h 4720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88545" h="4720915">
                          <a:moveTo>
                            <a:pt x="1723104" y="45"/>
                          </a:moveTo>
                          <a:cubicBezTo>
                            <a:pt x="1070974" y="-9406"/>
                            <a:pt x="-30087" y="1467338"/>
                            <a:pt x="629" y="2927542"/>
                          </a:cubicBezTo>
                          <a:cubicBezTo>
                            <a:pt x="31345" y="4387746"/>
                            <a:pt x="1113503" y="4718538"/>
                            <a:pt x="1694750" y="4720901"/>
                          </a:cubicBezTo>
                          <a:cubicBezTo>
                            <a:pt x="2275997" y="4723264"/>
                            <a:pt x="3462117" y="4430277"/>
                            <a:pt x="3488108" y="2941719"/>
                          </a:cubicBezTo>
                          <a:cubicBezTo>
                            <a:pt x="3514099" y="1453161"/>
                            <a:pt x="2375234" y="9496"/>
                            <a:pt x="1723104" y="45"/>
                          </a:cubicBezTo>
                          <a:close/>
                        </a:path>
                      </a:pathLst>
                    </a:custGeom>
                    <a:blipFill dpi="0" rotWithShape="1">
                      <a:blip r:embed="rId6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36" name="Freeform 235"/>
                    <p:cNvSpPr>
                      <a:spLocks noChangeAspect="1"/>
                    </p:cNvSpPr>
                    <p:nvPr/>
                  </p:nvSpPr>
                  <p:spPr>
                    <a:xfrm>
                      <a:off x="1066800" y="1662243"/>
                      <a:ext cx="448826" cy="1027924"/>
                    </a:xfrm>
                    <a:custGeom>
                      <a:avLst/>
                      <a:gdLst>
                        <a:gd name="connsiteX0" fmla="*/ 64418 w 448826"/>
                        <a:gd name="connsiteY0" fmla="*/ 0 h 1027924"/>
                        <a:gd name="connsiteX1" fmla="*/ 448731 w 448826"/>
                        <a:gd name="connsiteY1" fmla="*/ 640521 h 1027924"/>
                        <a:gd name="connsiteX2" fmla="*/ 58245 w 448826"/>
                        <a:gd name="connsiteY2" fmla="*/ 1027921 h 1027924"/>
                        <a:gd name="connsiteX3" fmla="*/ 6332 w 448826"/>
                        <a:gd name="connsiteY3" fmla="*/ 1024035 h 1027924"/>
                        <a:gd name="connsiteX4" fmla="*/ 0 w 448826"/>
                        <a:gd name="connsiteY4" fmla="*/ 1022660 h 1027924"/>
                        <a:gd name="connsiteX5" fmla="*/ 5180 w 448826"/>
                        <a:gd name="connsiteY5" fmla="*/ 1023048 h 1027924"/>
                        <a:gd name="connsiteX6" fmla="*/ 392424 w 448826"/>
                        <a:gd name="connsiteY6" fmla="*/ 638866 h 1027924"/>
                        <a:gd name="connsiteX7" fmla="*/ 68339 w 448826"/>
                        <a:gd name="connsiteY7" fmla="*/ 18360 h 1027924"/>
                        <a:gd name="connsiteX8" fmla="*/ 29605 w 448826"/>
                        <a:gd name="connsiteY8" fmla="*/ 8380 h 10279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8826" h="1027924">
                          <a:moveTo>
                            <a:pt x="64418" y="0"/>
                          </a:moveTo>
                          <a:cubicBezTo>
                            <a:pt x="206413" y="2058"/>
                            <a:pt x="454390" y="316402"/>
                            <a:pt x="448731" y="640521"/>
                          </a:cubicBezTo>
                          <a:cubicBezTo>
                            <a:pt x="443072" y="964641"/>
                            <a:pt x="184806" y="1028436"/>
                            <a:pt x="58245" y="1027921"/>
                          </a:cubicBezTo>
                          <a:cubicBezTo>
                            <a:pt x="42424" y="1027857"/>
                            <a:pt x="24900" y="1026675"/>
                            <a:pt x="6332" y="1024035"/>
                          </a:cubicBezTo>
                          <a:lnTo>
                            <a:pt x="0" y="1022660"/>
                          </a:lnTo>
                          <a:lnTo>
                            <a:pt x="5180" y="1023048"/>
                          </a:lnTo>
                          <a:cubicBezTo>
                            <a:pt x="130690" y="1023558"/>
                            <a:pt x="386812" y="960293"/>
                            <a:pt x="392424" y="638866"/>
                          </a:cubicBezTo>
                          <a:cubicBezTo>
                            <a:pt x="397335" y="357617"/>
                            <a:pt x="209668" y="83789"/>
                            <a:pt x="68339" y="18360"/>
                          </a:cubicBezTo>
                          <a:lnTo>
                            <a:pt x="29605" y="838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  <a:alpha val="2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37" name="Oval 236"/>
                    <p:cNvSpPr/>
                    <p:nvPr/>
                  </p:nvSpPr>
                  <p:spPr>
                    <a:xfrm rot="1382746">
                      <a:off x="842815" y="1759422"/>
                      <a:ext cx="347146" cy="537215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38" name="Oval 237"/>
                    <p:cNvSpPr/>
                    <p:nvPr/>
                  </p:nvSpPr>
                  <p:spPr>
                    <a:xfrm rot="1382746">
                      <a:off x="874273" y="1813651"/>
                      <a:ext cx="193205" cy="353383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39" name="Oval 238"/>
                    <p:cNvSpPr/>
                    <p:nvPr/>
                  </p:nvSpPr>
                  <p:spPr>
                    <a:xfrm rot="1382746">
                      <a:off x="908422" y="1852082"/>
                      <a:ext cx="60725" cy="170880"/>
                    </a:xfrm>
                    <a:prstGeom prst="ellipse">
                      <a:avLst/>
                    </a:prstGeom>
                    <a:solidFill>
                      <a:schemeClr val="bg1">
                        <a:alpha val="6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</p:grpSp>
              <p:grpSp>
                <p:nvGrpSpPr>
                  <p:cNvPr id="229" name="Group 228"/>
                  <p:cNvGrpSpPr/>
                  <p:nvPr/>
                </p:nvGrpSpPr>
                <p:grpSpPr>
                  <a:xfrm>
                    <a:off x="7770096" y="3372982"/>
                    <a:ext cx="394024" cy="533218"/>
                    <a:chOff x="762000" y="1662233"/>
                    <a:chExt cx="759597" cy="1027934"/>
                  </a:xfrm>
                </p:grpSpPr>
                <p:sp>
                  <p:nvSpPr>
                    <p:cNvPr id="230" name="Freeform 229"/>
                    <p:cNvSpPr>
                      <a:spLocks noChangeAspect="1"/>
                    </p:cNvSpPr>
                    <p:nvPr/>
                  </p:nvSpPr>
                  <p:spPr>
                    <a:xfrm>
                      <a:off x="762000" y="1662233"/>
                      <a:ext cx="759597" cy="1027934"/>
                    </a:xfrm>
                    <a:custGeom>
                      <a:avLst/>
                      <a:gdLst>
                        <a:gd name="connsiteX0" fmla="*/ 1722489 w 3487579"/>
                        <a:gd name="connsiteY0" fmla="*/ 1 h 4713773"/>
                        <a:gd name="connsiteX1" fmla="*/ 14 w 3487579"/>
                        <a:gd name="connsiteY1" fmla="*/ 2920410 h 4713773"/>
                        <a:gd name="connsiteX2" fmla="*/ 1694135 w 3487579"/>
                        <a:gd name="connsiteY2" fmla="*/ 4713769 h 4713773"/>
                        <a:gd name="connsiteX3" fmla="*/ 3487493 w 3487579"/>
                        <a:gd name="connsiteY3" fmla="*/ 2934587 h 4713773"/>
                        <a:gd name="connsiteX4" fmla="*/ 1722489 w 3487579"/>
                        <a:gd name="connsiteY4" fmla="*/ 1 h 4713773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2489 w 3487513"/>
                        <a:gd name="connsiteY0" fmla="*/ 1 h 4720861"/>
                        <a:gd name="connsiteX1" fmla="*/ 14 w 3487513"/>
                        <a:gd name="connsiteY1" fmla="*/ 2927498 h 4720861"/>
                        <a:gd name="connsiteX2" fmla="*/ 1694135 w 3487513"/>
                        <a:gd name="connsiteY2" fmla="*/ 4720857 h 4720861"/>
                        <a:gd name="connsiteX3" fmla="*/ 3487493 w 3487513"/>
                        <a:gd name="connsiteY3" fmla="*/ 2941675 h 4720861"/>
                        <a:gd name="connsiteX4" fmla="*/ 1722489 w 3487513"/>
                        <a:gd name="connsiteY4" fmla="*/ 1 h 4720861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9393"/>
                        <a:gd name="connsiteY0" fmla="*/ 2 h 4720868"/>
                        <a:gd name="connsiteX1" fmla="*/ 592 w 3489393"/>
                        <a:gd name="connsiteY1" fmla="*/ 2927499 h 4720868"/>
                        <a:gd name="connsiteX2" fmla="*/ 1694713 w 3489393"/>
                        <a:gd name="connsiteY2" fmla="*/ 4720858 h 4720868"/>
                        <a:gd name="connsiteX3" fmla="*/ 3488071 w 3489393"/>
                        <a:gd name="connsiteY3" fmla="*/ 2941676 h 4720868"/>
                        <a:gd name="connsiteX4" fmla="*/ 1723067 w 3489393"/>
                        <a:gd name="connsiteY4" fmla="*/ 2 h 4720868"/>
                        <a:gd name="connsiteX0" fmla="*/ 1723067 w 3488483"/>
                        <a:gd name="connsiteY0" fmla="*/ 2 h 4720872"/>
                        <a:gd name="connsiteX1" fmla="*/ 592 w 3488483"/>
                        <a:gd name="connsiteY1" fmla="*/ 2927499 h 4720872"/>
                        <a:gd name="connsiteX2" fmla="*/ 1694713 w 3488483"/>
                        <a:gd name="connsiteY2" fmla="*/ 4720858 h 4720872"/>
                        <a:gd name="connsiteX3" fmla="*/ 3488071 w 3488483"/>
                        <a:gd name="connsiteY3" fmla="*/ 2941676 h 4720872"/>
                        <a:gd name="connsiteX4" fmla="*/ 1723067 w 3488483"/>
                        <a:gd name="connsiteY4" fmla="*/ 2 h 4720872"/>
                        <a:gd name="connsiteX0" fmla="*/ 1723104 w 3488545"/>
                        <a:gd name="connsiteY0" fmla="*/ 45 h 4720915"/>
                        <a:gd name="connsiteX1" fmla="*/ 629 w 3488545"/>
                        <a:gd name="connsiteY1" fmla="*/ 2927542 h 4720915"/>
                        <a:gd name="connsiteX2" fmla="*/ 1694750 w 3488545"/>
                        <a:gd name="connsiteY2" fmla="*/ 4720901 h 4720915"/>
                        <a:gd name="connsiteX3" fmla="*/ 3488108 w 3488545"/>
                        <a:gd name="connsiteY3" fmla="*/ 2941719 h 4720915"/>
                        <a:gd name="connsiteX4" fmla="*/ 1723104 w 3488545"/>
                        <a:gd name="connsiteY4" fmla="*/ 45 h 4720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88545" h="4720915">
                          <a:moveTo>
                            <a:pt x="1723104" y="45"/>
                          </a:moveTo>
                          <a:cubicBezTo>
                            <a:pt x="1070974" y="-9406"/>
                            <a:pt x="-30087" y="1467338"/>
                            <a:pt x="629" y="2927542"/>
                          </a:cubicBezTo>
                          <a:cubicBezTo>
                            <a:pt x="31345" y="4387746"/>
                            <a:pt x="1113503" y="4718538"/>
                            <a:pt x="1694750" y="4720901"/>
                          </a:cubicBezTo>
                          <a:cubicBezTo>
                            <a:pt x="2275997" y="4723264"/>
                            <a:pt x="3462117" y="4430277"/>
                            <a:pt x="3488108" y="2941719"/>
                          </a:cubicBezTo>
                          <a:cubicBezTo>
                            <a:pt x="3514099" y="1453161"/>
                            <a:pt x="2375234" y="9496"/>
                            <a:pt x="1723104" y="45"/>
                          </a:cubicBezTo>
                          <a:close/>
                        </a:path>
                      </a:pathLst>
                    </a:custGeom>
                    <a:blipFill dpi="0"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saturation sat="33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31" name="Freeform 230"/>
                    <p:cNvSpPr>
                      <a:spLocks noChangeAspect="1"/>
                    </p:cNvSpPr>
                    <p:nvPr/>
                  </p:nvSpPr>
                  <p:spPr>
                    <a:xfrm>
                      <a:off x="1066800" y="1662243"/>
                      <a:ext cx="448826" cy="1027924"/>
                    </a:xfrm>
                    <a:custGeom>
                      <a:avLst/>
                      <a:gdLst>
                        <a:gd name="connsiteX0" fmla="*/ 64418 w 448826"/>
                        <a:gd name="connsiteY0" fmla="*/ 0 h 1027924"/>
                        <a:gd name="connsiteX1" fmla="*/ 448731 w 448826"/>
                        <a:gd name="connsiteY1" fmla="*/ 640521 h 1027924"/>
                        <a:gd name="connsiteX2" fmla="*/ 58245 w 448826"/>
                        <a:gd name="connsiteY2" fmla="*/ 1027921 h 1027924"/>
                        <a:gd name="connsiteX3" fmla="*/ 6332 w 448826"/>
                        <a:gd name="connsiteY3" fmla="*/ 1024035 h 1027924"/>
                        <a:gd name="connsiteX4" fmla="*/ 0 w 448826"/>
                        <a:gd name="connsiteY4" fmla="*/ 1022660 h 1027924"/>
                        <a:gd name="connsiteX5" fmla="*/ 5180 w 448826"/>
                        <a:gd name="connsiteY5" fmla="*/ 1023048 h 1027924"/>
                        <a:gd name="connsiteX6" fmla="*/ 392424 w 448826"/>
                        <a:gd name="connsiteY6" fmla="*/ 638866 h 1027924"/>
                        <a:gd name="connsiteX7" fmla="*/ 68339 w 448826"/>
                        <a:gd name="connsiteY7" fmla="*/ 18360 h 1027924"/>
                        <a:gd name="connsiteX8" fmla="*/ 29605 w 448826"/>
                        <a:gd name="connsiteY8" fmla="*/ 8380 h 10279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8826" h="1027924">
                          <a:moveTo>
                            <a:pt x="64418" y="0"/>
                          </a:moveTo>
                          <a:cubicBezTo>
                            <a:pt x="206413" y="2058"/>
                            <a:pt x="454390" y="316402"/>
                            <a:pt x="448731" y="640521"/>
                          </a:cubicBezTo>
                          <a:cubicBezTo>
                            <a:pt x="443072" y="964641"/>
                            <a:pt x="184806" y="1028436"/>
                            <a:pt x="58245" y="1027921"/>
                          </a:cubicBezTo>
                          <a:cubicBezTo>
                            <a:pt x="42424" y="1027857"/>
                            <a:pt x="24900" y="1026675"/>
                            <a:pt x="6332" y="1024035"/>
                          </a:cubicBezTo>
                          <a:lnTo>
                            <a:pt x="0" y="1022660"/>
                          </a:lnTo>
                          <a:lnTo>
                            <a:pt x="5180" y="1023048"/>
                          </a:lnTo>
                          <a:cubicBezTo>
                            <a:pt x="130690" y="1023558"/>
                            <a:pt x="386812" y="960293"/>
                            <a:pt x="392424" y="638866"/>
                          </a:cubicBezTo>
                          <a:cubicBezTo>
                            <a:pt x="397335" y="357617"/>
                            <a:pt x="209668" y="83789"/>
                            <a:pt x="68339" y="18360"/>
                          </a:cubicBezTo>
                          <a:lnTo>
                            <a:pt x="29605" y="838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  <a:alpha val="2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32" name="Oval 231"/>
                    <p:cNvSpPr/>
                    <p:nvPr/>
                  </p:nvSpPr>
                  <p:spPr>
                    <a:xfrm rot="1382746">
                      <a:off x="842815" y="1759422"/>
                      <a:ext cx="347146" cy="537215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33" name="Oval 232"/>
                    <p:cNvSpPr/>
                    <p:nvPr/>
                  </p:nvSpPr>
                  <p:spPr>
                    <a:xfrm rot="1382746">
                      <a:off x="874273" y="1813651"/>
                      <a:ext cx="193205" cy="353383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34" name="Oval 233"/>
                    <p:cNvSpPr/>
                    <p:nvPr/>
                  </p:nvSpPr>
                  <p:spPr>
                    <a:xfrm rot="1382746">
                      <a:off x="908422" y="1852082"/>
                      <a:ext cx="60725" cy="170880"/>
                    </a:xfrm>
                    <a:prstGeom prst="ellipse">
                      <a:avLst/>
                    </a:prstGeom>
                    <a:solidFill>
                      <a:schemeClr val="bg1">
                        <a:alpha val="6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</p:grpSp>
            </p:grpSp>
            <p:grpSp>
              <p:nvGrpSpPr>
                <p:cNvPr id="54" name="Group 53"/>
                <p:cNvGrpSpPr/>
                <p:nvPr/>
              </p:nvGrpSpPr>
              <p:grpSpPr>
                <a:xfrm>
                  <a:off x="8570065" y="841908"/>
                  <a:ext cx="529793" cy="4231523"/>
                  <a:chOff x="8570065" y="841908"/>
                  <a:chExt cx="529793" cy="4231523"/>
                </a:xfrm>
              </p:grpSpPr>
              <p:sp>
                <p:nvSpPr>
                  <p:cNvPr id="170" name="Slide Number Placeholder 5"/>
                  <p:cNvSpPr txBox="1">
                    <a:spLocks/>
                  </p:cNvSpPr>
                  <p:nvPr/>
                </p:nvSpPr>
                <p:spPr>
                  <a:xfrm>
                    <a:off x="8847858" y="4788744"/>
                    <a:ext cx="252000" cy="135000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 anchor="t" anchorCtr="0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lang="en-US" sz="1000" kern="120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7CB76AC-E5DF-427C-ABDC-2F4FBD8E4B69}" type="slidenum">
                      <a:rPr lang="en-US" sz="1333"/>
                      <a:pPr/>
                      <a:t>9</a:t>
                    </a:fld>
                    <a:endParaRPr lang="en-US" sz="1333"/>
                  </a:p>
                </p:txBody>
              </p:sp>
              <p:grpSp>
                <p:nvGrpSpPr>
                  <p:cNvPr id="171" name="Group 170"/>
                  <p:cNvGrpSpPr/>
                  <p:nvPr/>
                </p:nvGrpSpPr>
                <p:grpSpPr>
                  <a:xfrm>
                    <a:off x="8577366" y="3951424"/>
                    <a:ext cx="394024" cy="533218"/>
                    <a:chOff x="762000" y="1662233"/>
                    <a:chExt cx="759597" cy="1027934"/>
                  </a:xfrm>
                </p:grpSpPr>
                <p:sp>
                  <p:nvSpPr>
                    <p:cNvPr id="208" name="Freeform 207"/>
                    <p:cNvSpPr>
                      <a:spLocks noChangeAspect="1"/>
                    </p:cNvSpPr>
                    <p:nvPr/>
                  </p:nvSpPr>
                  <p:spPr>
                    <a:xfrm>
                      <a:off x="762000" y="1662233"/>
                      <a:ext cx="759597" cy="1027934"/>
                    </a:xfrm>
                    <a:custGeom>
                      <a:avLst/>
                      <a:gdLst>
                        <a:gd name="connsiteX0" fmla="*/ 1722489 w 3487579"/>
                        <a:gd name="connsiteY0" fmla="*/ 1 h 4713773"/>
                        <a:gd name="connsiteX1" fmla="*/ 14 w 3487579"/>
                        <a:gd name="connsiteY1" fmla="*/ 2920410 h 4713773"/>
                        <a:gd name="connsiteX2" fmla="*/ 1694135 w 3487579"/>
                        <a:gd name="connsiteY2" fmla="*/ 4713769 h 4713773"/>
                        <a:gd name="connsiteX3" fmla="*/ 3487493 w 3487579"/>
                        <a:gd name="connsiteY3" fmla="*/ 2934587 h 4713773"/>
                        <a:gd name="connsiteX4" fmla="*/ 1722489 w 3487579"/>
                        <a:gd name="connsiteY4" fmla="*/ 1 h 4713773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2489 w 3487513"/>
                        <a:gd name="connsiteY0" fmla="*/ 1 h 4720861"/>
                        <a:gd name="connsiteX1" fmla="*/ 14 w 3487513"/>
                        <a:gd name="connsiteY1" fmla="*/ 2927498 h 4720861"/>
                        <a:gd name="connsiteX2" fmla="*/ 1694135 w 3487513"/>
                        <a:gd name="connsiteY2" fmla="*/ 4720857 h 4720861"/>
                        <a:gd name="connsiteX3" fmla="*/ 3487493 w 3487513"/>
                        <a:gd name="connsiteY3" fmla="*/ 2941675 h 4720861"/>
                        <a:gd name="connsiteX4" fmla="*/ 1722489 w 3487513"/>
                        <a:gd name="connsiteY4" fmla="*/ 1 h 4720861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9393"/>
                        <a:gd name="connsiteY0" fmla="*/ 2 h 4720868"/>
                        <a:gd name="connsiteX1" fmla="*/ 592 w 3489393"/>
                        <a:gd name="connsiteY1" fmla="*/ 2927499 h 4720868"/>
                        <a:gd name="connsiteX2" fmla="*/ 1694713 w 3489393"/>
                        <a:gd name="connsiteY2" fmla="*/ 4720858 h 4720868"/>
                        <a:gd name="connsiteX3" fmla="*/ 3488071 w 3489393"/>
                        <a:gd name="connsiteY3" fmla="*/ 2941676 h 4720868"/>
                        <a:gd name="connsiteX4" fmla="*/ 1723067 w 3489393"/>
                        <a:gd name="connsiteY4" fmla="*/ 2 h 4720868"/>
                        <a:gd name="connsiteX0" fmla="*/ 1723067 w 3488483"/>
                        <a:gd name="connsiteY0" fmla="*/ 2 h 4720872"/>
                        <a:gd name="connsiteX1" fmla="*/ 592 w 3488483"/>
                        <a:gd name="connsiteY1" fmla="*/ 2927499 h 4720872"/>
                        <a:gd name="connsiteX2" fmla="*/ 1694713 w 3488483"/>
                        <a:gd name="connsiteY2" fmla="*/ 4720858 h 4720872"/>
                        <a:gd name="connsiteX3" fmla="*/ 3488071 w 3488483"/>
                        <a:gd name="connsiteY3" fmla="*/ 2941676 h 4720872"/>
                        <a:gd name="connsiteX4" fmla="*/ 1723067 w 3488483"/>
                        <a:gd name="connsiteY4" fmla="*/ 2 h 4720872"/>
                        <a:gd name="connsiteX0" fmla="*/ 1723104 w 3488545"/>
                        <a:gd name="connsiteY0" fmla="*/ 45 h 4720915"/>
                        <a:gd name="connsiteX1" fmla="*/ 629 w 3488545"/>
                        <a:gd name="connsiteY1" fmla="*/ 2927542 h 4720915"/>
                        <a:gd name="connsiteX2" fmla="*/ 1694750 w 3488545"/>
                        <a:gd name="connsiteY2" fmla="*/ 4720901 h 4720915"/>
                        <a:gd name="connsiteX3" fmla="*/ 3488108 w 3488545"/>
                        <a:gd name="connsiteY3" fmla="*/ 2941719 h 4720915"/>
                        <a:gd name="connsiteX4" fmla="*/ 1723104 w 3488545"/>
                        <a:gd name="connsiteY4" fmla="*/ 45 h 4720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88545" h="4720915">
                          <a:moveTo>
                            <a:pt x="1723104" y="45"/>
                          </a:moveTo>
                          <a:cubicBezTo>
                            <a:pt x="1070974" y="-9406"/>
                            <a:pt x="-30087" y="1467338"/>
                            <a:pt x="629" y="2927542"/>
                          </a:cubicBezTo>
                          <a:cubicBezTo>
                            <a:pt x="31345" y="4387746"/>
                            <a:pt x="1113503" y="4718538"/>
                            <a:pt x="1694750" y="4720901"/>
                          </a:cubicBezTo>
                          <a:cubicBezTo>
                            <a:pt x="2275997" y="4723264"/>
                            <a:pt x="3462117" y="4430277"/>
                            <a:pt x="3488108" y="2941719"/>
                          </a:cubicBezTo>
                          <a:cubicBezTo>
                            <a:pt x="3514099" y="1453161"/>
                            <a:pt x="2375234" y="9496"/>
                            <a:pt x="1723104" y="45"/>
                          </a:cubicBezTo>
                          <a:close/>
                        </a:path>
                      </a:pathLst>
                    </a:custGeom>
                    <a:blipFill dpi="0" rotWithShape="1">
                      <a:blip r:embed="rId4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09" name="Freeform 208"/>
                    <p:cNvSpPr>
                      <a:spLocks noChangeAspect="1"/>
                    </p:cNvSpPr>
                    <p:nvPr/>
                  </p:nvSpPr>
                  <p:spPr>
                    <a:xfrm>
                      <a:off x="1066800" y="1662243"/>
                      <a:ext cx="448826" cy="1027924"/>
                    </a:xfrm>
                    <a:custGeom>
                      <a:avLst/>
                      <a:gdLst>
                        <a:gd name="connsiteX0" fmla="*/ 64418 w 448826"/>
                        <a:gd name="connsiteY0" fmla="*/ 0 h 1027924"/>
                        <a:gd name="connsiteX1" fmla="*/ 448731 w 448826"/>
                        <a:gd name="connsiteY1" fmla="*/ 640521 h 1027924"/>
                        <a:gd name="connsiteX2" fmla="*/ 58245 w 448826"/>
                        <a:gd name="connsiteY2" fmla="*/ 1027921 h 1027924"/>
                        <a:gd name="connsiteX3" fmla="*/ 6332 w 448826"/>
                        <a:gd name="connsiteY3" fmla="*/ 1024035 h 1027924"/>
                        <a:gd name="connsiteX4" fmla="*/ 0 w 448826"/>
                        <a:gd name="connsiteY4" fmla="*/ 1022660 h 1027924"/>
                        <a:gd name="connsiteX5" fmla="*/ 5180 w 448826"/>
                        <a:gd name="connsiteY5" fmla="*/ 1023048 h 1027924"/>
                        <a:gd name="connsiteX6" fmla="*/ 392424 w 448826"/>
                        <a:gd name="connsiteY6" fmla="*/ 638866 h 1027924"/>
                        <a:gd name="connsiteX7" fmla="*/ 68339 w 448826"/>
                        <a:gd name="connsiteY7" fmla="*/ 18360 h 1027924"/>
                        <a:gd name="connsiteX8" fmla="*/ 29605 w 448826"/>
                        <a:gd name="connsiteY8" fmla="*/ 8380 h 10279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8826" h="1027924">
                          <a:moveTo>
                            <a:pt x="64418" y="0"/>
                          </a:moveTo>
                          <a:cubicBezTo>
                            <a:pt x="206413" y="2058"/>
                            <a:pt x="454390" y="316402"/>
                            <a:pt x="448731" y="640521"/>
                          </a:cubicBezTo>
                          <a:cubicBezTo>
                            <a:pt x="443072" y="964641"/>
                            <a:pt x="184806" y="1028436"/>
                            <a:pt x="58245" y="1027921"/>
                          </a:cubicBezTo>
                          <a:cubicBezTo>
                            <a:pt x="42424" y="1027857"/>
                            <a:pt x="24900" y="1026675"/>
                            <a:pt x="6332" y="1024035"/>
                          </a:cubicBezTo>
                          <a:lnTo>
                            <a:pt x="0" y="1022660"/>
                          </a:lnTo>
                          <a:lnTo>
                            <a:pt x="5180" y="1023048"/>
                          </a:lnTo>
                          <a:cubicBezTo>
                            <a:pt x="130690" y="1023558"/>
                            <a:pt x="386812" y="960293"/>
                            <a:pt x="392424" y="638866"/>
                          </a:cubicBezTo>
                          <a:cubicBezTo>
                            <a:pt x="397335" y="357617"/>
                            <a:pt x="209668" y="83789"/>
                            <a:pt x="68339" y="18360"/>
                          </a:cubicBezTo>
                          <a:lnTo>
                            <a:pt x="29605" y="838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  <a:alpha val="2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10" name="Oval 209"/>
                    <p:cNvSpPr/>
                    <p:nvPr/>
                  </p:nvSpPr>
                  <p:spPr>
                    <a:xfrm rot="1382746">
                      <a:off x="842815" y="1759422"/>
                      <a:ext cx="347146" cy="537215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11" name="Oval 210"/>
                    <p:cNvSpPr/>
                    <p:nvPr/>
                  </p:nvSpPr>
                  <p:spPr>
                    <a:xfrm rot="1382746">
                      <a:off x="874273" y="1813651"/>
                      <a:ext cx="193205" cy="353383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12" name="Oval 211"/>
                    <p:cNvSpPr/>
                    <p:nvPr/>
                  </p:nvSpPr>
                  <p:spPr>
                    <a:xfrm rot="1382746">
                      <a:off x="908422" y="1852082"/>
                      <a:ext cx="60725" cy="170880"/>
                    </a:xfrm>
                    <a:prstGeom prst="ellipse">
                      <a:avLst/>
                    </a:prstGeom>
                    <a:solidFill>
                      <a:schemeClr val="bg1">
                        <a:alpha val="6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</p:grpSp>
              <p:grpSp>
                <p:nvGrpSpPr>
                  <p:cNvPr id="172" name="Group 171"/>
                  <p:cNvGrpSpPr/>
                  <p:nvPr/>
                </p:nvGrpSpPr>
                <p:grpSpPr>
                  <a:xfrm>
                    <a:off x="8579834" y="3304441"/>
                    <a:ext cx="394024" cy="533218"/>
                    <a:chOff x="762000" y="1662233"/>
                    <a:chExt cx="759597" cy="1027934"/>
                  </a:xfrm>
                </p:grpSpPr>
                <p:sp>
                  <p:nvSpPr>
                    <p:cNvPr id="203" name="Freeform 202"/>
                    <p:cNvSpPr>
                      <a:spLocks noChangeAspect="1"/>
                    </p:cNvSpPr>
                    <p:nvPr/>
                  </p:nvSpPr>
                  <p:spPr>
                    <a:xfrm>
                      <a:off x="762000" y="1662233"/>
                      <a:ext cx="759597" cy="1027934"/>
                    </a:xfrm>
                    <a:custGeom>
                      <a:avLst/>
                      <a:gdLst>
                        <a:gd name="connsiteX0" fmla="*/ 1722489 w 3487579"/>
                        <a:gd name="connsiteY0" fmla="*/ 1 h 4713773"/>
                        <a:gd name="connsiteX1" fmla="*/ 14 w 3487579"/>
                        <a:gd name="connsiteY1" fmla="*/ 2920410 h 4713773"/>
                        <a:gd name="connsiteX2" fmla="*/ 1694135 w 3487579"/>
                        <a:gd name="connsiteY2" fmla="*/ 4713769 h 4713773"/>
                        <a:gd name="connsiteX3" fmla="*/ 3487493 w 3487579"/>
                        <a:gd name="connsiteY3" fmla="*/ 2934587 h 4713773"/>
                        <a:gd name="connsiteX4" fmla="*/ 1722489 w 3487579"/>
                        <a:gd name="connsiteY4" fmla="*/ 1 h 4713773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2489 w 3487513"/>
                        <a:gd name="connsiteY0" fmla="*/ 1 h 4720861"/>
                        <a:gd name="connsiteX1" fmla="*/ 14 w 3487513"/>
                        <a:gd name="connsiteY1" fmla="*/ 2927498 h 4720861"/>
                        <a:gd name="connsiteX2" fmla="*/ 1694135 w 3487513"/>
                        <a:gd name="connsiteY2" fmla="*/ 4720857 h 4720861"/>
                        <a:gd name="connsiteX3" fmla="*/ 3487493 w 3487513"/>
                        <a:gd name="connsiteY3" fmla="*/ 2941675 h 4720861"/>
                        <a:gd name="connsiteX4" fmla="*/ 1722489 w 3487513"/>
                        <a:gd name="connsiteY4" fmla="*/ 1 h 4720861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9393"/>
                        <a:gd name="connsiteY0" fmla="*/ 2 h 4720868"/>
                        <a:gd name="connsiteX1" fmla="*/ 592 w 3489393"/>
                        <a:gd name="connsiteY1" fmla="*/ 2927499 h 4720868"/>
                        <a:gd name="connsiteX2" fmla="*/ 1694713 w 3489393"/>
                        <a:gd name="connsiteY2" fmla="*/ 4720858 h 4720868"/>
                        <a:gd name="connsiteX3" fmla="*/ 3488071 w 3489393"/>
                        <a:gd name="connsiteY3" fmla="*/ 2941676 h 4720868"/>
                        <a:gd name="connsiteX4" fmla="*/ 1723067 w 3489393"/>
                        <a:gd name="connsiteY4" fmla="*/ 2 h 4720868"/>
                        <a:gd name="connsiteX0" fmla="*/ 1723067 w 3488483"/>
                        <a:gd name="connsiteY0" fmla="*/ 2 h 4720872"/>
                        <a:gd name="connsiteX1" fmla="*/ 592 w 3488483"/>
                        <a:gd name="connsiteY1" fmla="*/ 2927499 h 4720872"/>
                        <a:gd name="connsiteX2" fmla="*/ 1694713 w 3488483"/>
                        <a:gd name="connsiteY2" fmla="*/ 4720858 h 4720872"/>
                        <a:gd name="connsiteX3" fmla="*/ 3488071 w 3488483"/>
                        <a:gd name="connsiteY3" fmla="*/ 2941676 h 4720872"/>
                        <a:gd name="connsiteX4" fmla="*/ 1723067 w 3488483"/>
                        <a:gd name="connsiteY4" fmla="*/ 2 h 4720872"/>
                        <a:gd name="connsiteX0" fmla="*/ 1723104 w 3488545"/>
                        <a:gd name="connsiteY0" fmla="*/ 45 h 4720915"/>
                        <a:gd name="connsiteX1" fmla="*/ 629 w 3488545"/>
                        <a:gd name="connsiteY1" fmla="*/ 2927542 h 4720915"/>
                        <a:gd name="connsiteX2" fmla="*/ 1694750 w 3488545"/>
                        <a:gd name="connsiteY2" fmla="*/ 4720901 h 4720915"/>
                        <a:gd name="connsiteX3" fmla="*/ 3488108 w 3488545"/>
                        <a:gd name="connsiteY3" fmla="*/ 2941719 h 4720915"/>
                        <a:gd name="connsiteX4" fmla="*/ 1723104 w 3488545"/>
                        <a:gd name="connsiteY4" fmla="*/ 45 h 4720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88545" h="4720915">
                          <a:moveTo>
                            <a:pt x="1723104" y="45"/>
                          </a:moveTo>
                          <a:cubicBezTo>
                            <a:pt x="1070974" y="-9406"/>
                            <a:pt x="-30087" y="1467338"/>
                            <a:pt x="629" y="2927542"/>
                          </a:cubicBezTo>
                          <a:cubicBezTo>
                            <a:pt x="31345" y="4387746"/>
                            <a:pt x="1113503" y="4718538"/>
                            <a:pt x="1694750" y="4720901"/>
                          </a:cubicBezTo>
                          <a:cubicBezTo>
                            <a:pt x="2275997" y="4723264"/>
                            <a:pt x="3462117" y="4430277"/>
                            <a:pt x="3488108" y="2941719"/>
                          </a:cubicBezTo>
                          <a:cubicBezTo>
                            <a:pt x="3514099" y="1453161"/>
                            <a:pt x="2375234" y="9496"/>
                            <a:pt x="1723104" y="45"/>
                          </a:cubicBezTo>
                          <a:close/>
                        </a:path>
                      </a:pathLst>
                    </a:custGeom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04" name="Freeform 203"/>
                    <p:cNvSpPr>
                      <a:spLocks noChangeAspect="1"/>
                    </p:cNvSpPr>
                    <p:nvPr/>
                  </p:nvSpPr>
                  <p:spPr>
                    <a:xfrm>
                      <a:off x="1066800" y="1662243"/>
                      <a:ext cx="448826" cy="1027924"/>
                    </a:xfrm>
                    <a:custGeom>
                      <a:avLst/>
                      <a:gdLst>
                        <a:gd name="connsiteX0" fmla="*/ 64418 w 448826"/>
                        <a:gd name="connsiteY0" fmla="*/ 0 h 1027924"/>
                        <a:gd name="connsiteX1" fmla="*/ 448731 w 448826"/>
                        <a:gd name="connsiteY1" fmla="*/ 640521 h 1027924"/>
                        <a:gd name="connsiteX2" fmla="*/ 58245 w 448826"/>
                        <a:gd name="connsiteY2" fmla="*/ 1027921 h 1027924"/>
                        <a:gd name="connsiteX3" fmla="*/ 6332 w 448826"/>
                        <a:gd name="connsiteY3" fmla="*/ 1024035 h 1027924"/>
                        <a:gd name="connsiteX4" fmla="*/ 0 w 448826"/>
                        <a:gd name="connsiteY4" fmla="*/ 1022660 h 1027924"/>
                        <a:gd name="connsiteX5" fmla="*/ 5180 w 448826"/>
                        <a:gd name="connsiteY5" fmla="*/ 1023048 h 1027924"/>
                        <a:gd name="connsiteX6" fmla="*/ 392424 w 448826"/>
                        <a:gd name="connsiteY6" fmla="*/ 638866 h 1027924"/>
                        <a:gd name="connsiteX7" fmla="*/ 68339 w 448826"/>
                        <a:gd name="connsiteY7" fmla="*/ 18360 h 1027924"/>
                        <a:gd name="connsiteX8" fmla="*/ 29605 w 448826"/>
                        <a:gd name="connsiteY8" fmla="*/ 8380 h 10279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8826" h="1027924">
                          <a:moveTo>
                            <a:pt x="64418" y="0"/>
                          </a:moveTo>
                          <a:cubicBezTo>
                            <a:pt x="206413" y="2058"/>
                            <a:pt x="454390" y="316402"/>
                            <a:pt x="448731" y="640521"/>
                          </a:cubicBezTo>
                          <a:cubicBezTo>
                            <a:pt x="443072" y="964641"/>
                            <a:pt x="184806" y="1028436"/>
                            <a:pt x="58245" y="1027921"/>
                          </a:cubicBezTo>
                          <a:cubicBezTo>
                            <a:pt x="42424" y="1027857"/>
                            <a:pt x="24900" y="1026675"/>
                            <a:pt x="6332" y="1024035"/>
                          </a:cubicBezTo>
                          <a:lnTo>
                            <a:pt x="0" y="1022660"/>
                          </a:lnTo>
                          <a:lnTo>
                            <a:pt x="5180" y="1023048"/>
                          </a:lnTo>
                          <a:cubicBezTo>
                            <a:pt x="130690" y="1023558"/>
                            <a:pt x="386812" y="960293"/>
                            <a:pt x="392424" y="638866"/>
                          </a:cubicBezTo>
                          <a:cubicBezTo>
                            <a:pt x="397335" y="357617"/>
                            <a:pt x="209668" y="83789"/>
                            <a:pt x="68339" y="18360"/>
                          </a:cubicBezTo>
                          <a:lnTo>
                            <a:pt x="29605" y="838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  <a:alpha val="2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05" name="Oval 204"/>
                    <p:cNvSpPr/>
                    <p:nvPr/>
                  </p:nvSpPr>
                  <p:spPr>
                    <a:xfrm rot="1382746">
                      <a:off x="842815" y="1759422"/>
                      <a:ext cx="347146" cy="537215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06" name="Oval 205"/>
                    <p:cNvSpPr/>
                    <p:nvPr/>
                  </p:nvSpPr>
                  <p:spPr>
                    <a:xfrm rot="1382746">
                      <a:off x="874273" y="1813651"/>
                      <a:ext cx="193205" cy="353383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07" name="Oval 206"/>
                    <p:cNvSpPr/>
                    <p:nvPr/>
                  </p:nvSpPr>
                  <p:spPr>
                    <a:xfrm rot="1382746">
                      <a:off x="908422" y="1852082"/>
                      <a:ext cx="60725" cy="170880"/>
                    </a:xfrm>
                    <a:prstGeom prst="ellipse">
                      <a:avLst/>
                    </a:prstGeom>
                    <a:solidFill>
                      <a:schemeClr val="bg1">
                        <a:alpha val="6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</p:grpSp>
              <p:grpSp>
                <p:nvGrpSpPr>
                  <p:cNvPr id="173" name="Group 172"/>
                  <p:cNvGrpSpPr/>
                  <p:nvPr/>
                </p:nvGrpSpPr>
                <p:grpSpPr>
                  <a:xfrm>
                    <a:off x="8580827" y="841908"/>
                    <a:ext cx="394024" cy="533218"/>
                    <a:chOff x="762000" y="1662233"/>
                    <a:chExt cx="759597" cy="1027934"/>
                  </a:xfrm>
                </p:grpSpPr>
                <p:sp>
                  <p:nvSpPr>
                    <p:cNvPr id="198" name="Freeform 197"/>
                    <p:cNvSpPr>
                      <a:spLocks noChangeAspect="1"/>
                    </p:cNvSpPr>
                    <p:nvPr/>
                  </p:nvSpPr>
                  <p:spPr>
                    <a:xfrm>
                      <a:off x="762000" y="1662233"/>
                      <a:ext cx="759597" cy="1027934"/>
                    </a:xfrm>
                    <a:custGeom>
                      <a:avLst/>
                      <a:gdLst>
                        <a:gd name="connsiteX0" fmla="*/ 1722489 w 3487579"/>
                        <a:gd name="connsiteY0" fmla="*/ 1 h 4713773"/>
                        <a:gd name="connsiteX1" fmla="*/ 14 w 3487579"/>
                        <a:gd name="connsiteY1" fmla="*/ 2920410 h 4713773"/>
                        <a:gd name="connsiteX2" fmla="*/ 1694135 w 3487579"/>
                        <a:gd name="connsiteY2" fmla="*/ 4713769 h 4713773"/>
                        <a:gd name="connsiteX3" fmla="*/ 3487493 w 3487579"/>
                        <a:gd name="connsiteY3" fmla="*/ 2934587 h 4713773"/>
                        <a:gd name="connsiteX4" fmla="*/ 1722489 w 3487579"/>
                        <a:gd name="connsiteY4" fmla="*/ 1 h 4713773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2489 w 3487513"/>
                        <a:gd name="connsiteY0" fmla="*/ 1 h 4720861"/>
                        <a:gd name="connsiteX1" fmla="*/ 14 w 3487513"/>
                        <a:gd name="connsiteY1" fmla="*/ 2927498 h 4720861"/>
                        <a:gd name="connsiteX2" fmla="*/ 1694135 w 3487513"/>
                        <a:gd name="connsiteY2" fmla="*/ 4720857 h 4720861"/>
                        <a:gd name="connsiteX3" fmla="*/ 3487493 w 3487513"/>
                        <a:gd name="connsiteY3" fmla="*/ 2941675 h 4720861"/>
                        <a:gd name="connsiteX4" fmla="*/ 1722489 w 3487513"/>
                        <a:gd name="connsiteY4" fmla="*/ 1 h 4720861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9393"/>
                        <a:gd name="connsiteY0" fmla="*/ 2 h 4720868"/>
                        <a:gd name="connsiteX1" fmla="*/ 592 w 3489393"/>
                        <a:gd name="connsiteY1" fmla="*/ 2927499 h 4720868"/>
                        <a:gd name="connsiteX2" fmla="*/ 1694713 w 3489393"/>
                        <a:gd name="connsiteY2" fmla="*/ 4720858 h 4720868"/>
                        <a:gd name="connsiteX3" fmla="*/ 3488071 w 3489393"/>
                        <a:gd name="connsiteY3" fmla="*/ 2941676 h 4720868"/>
                        <a:gd name="connsiteX4" fmla="*/ 1723067 w 3489393"/>
                        <a:gd name="connsiteY4" fmla="*/ 2 h 4720868"/>
                        <a:gd name="connsiteX0" fmla="*/ 1723067 w 3488483"/>
                        <a:gd name="connsiteY0" fmla="*/ 2 h 4720872"/>
                        <a:gd name="connsiteX1" fmla="*/ 592 w 3488483"/>
                        <a:gd name="connsiteY1" fmla="*/ 2927499 h 4720872"/>
                        <a:gd name="connsiteX2" fmla="*/ 1694713 w 3488483"/>
                        <a:gd name="connsiteY2" fmla="*/ 4720858 h 4720872"/>
                        <a:gd name="connsiteX3" fmla="*/ 3488071 w 3488483"/>
                        <a:gd name="connsiteY3" fmla="*/ 2941676 h 4720872"/>
                        <a:gd name="connsiteX4" fmla="*/ 1723067 w 3488483"/>
                        <a:gd name="connsiteY4" fmla="*/ 2 h 4720872"/>
                        <a:gd name="connsiteX0" fmla="*/ 1723104 w 3488545"/>
                        <a:gd name="connsiteY0" fmla="*/ 45 h 4720915"/>
                        <a:gd name="connsiteX1" fmla="*/ 629 w 3488545"/>
                        <a:gd name="connsiteY1" fmla="*/ 2927542 h 4720915"/>
                        <a:gd name="connsiteX2" fmla="*/ 1694750 w 3488545"/>
                        <a:gd name="connsiteY2" fmla="*/ 4720901 h 4720915"/>
                        <a:gd name="connsiteX3" fmla="*/ 3488108 w 3488545"/>
                        <a:gd name="connsiteY3" fmla="*/ 2941719 h 4720915"/>
                        <a:gd name="connsiteX4" fmla="*/ 1723104 w 3488545"/>
                        <a:gd name="connsiteY4" fmla="*/ 45 h 4720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88545" h="4720915">
                          <a:moveTo>
                            <a:pt x="1723104" y="45"/>
                          </a:moveTo>
                          <a:cubicBezTo>
                            <a:pt x="1070974" y="-9406"/>
                            <a:pt x="-30087" y="1467338"/>
                            <a:pt x="629" y="2927542"/>
                          </a:cubicBezTo>
                          <a:cubicBezTo>
                            <a:pt x="31345" y="4387746"/>
                            <a:pt x="1113503" y="4718538"/>
                            <a:pt x="1694750" y="4720901"/>
                          </a:cubicBezTo>
                          <a:cubicBezTo>
                            <a:pt x="2275997" y="4723264"/>
                            <a:pt x="3462117" y="4430277"/>
                            <a:pt x="3488108" y="2941719"/>
                          </a:cubicBezTo>
                          <a:cubicBezTo>
                            <a:pt x="3514099" y="1453161"/>
                            <a:pt x="2375234" y="9496"/>
                            <a:pt x="1723104" y="45"/>
                          </a:cubicBezTo>
                          <a:close/>
                        </a:path>
                      </a:pathLst>
                    </a:custGeom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99" name="Freeform 198"/>
                    <p:cNvSpPr>
                      <a:spLocks noChangeAspect="1"/>
                    </p:cNvSpPr>
                    <p:nvPr/>
                  </p:nvSpPr>
                  <p:spPr>
                    <a:xfrm>
                      <a:off x="1066800" y="1662243"/>
                      <a:ext cx="448826" cy="1027924"/>
                    </a:xfrm>
                    <a:custGeom>
                      <a:avLst/>
                      <a:gdLst>
                        <a:gd name="connsiteX0" fmla="*/ 64418 w 448826"/>
                        <a:gd name="connsiteY0" fmla="*/ 0 h 1027924"/>
                        <a:gd name="connsiteX1" fmla="*/ 448731 w 448826"/>
                        <a:gd name="connsiteY1" fmla="*/ 640521 h 1027924"/>
                        <a:gd name="connsiteX2" fmla="*/ 58245 w 448826"/>
                        <a:gd name="connsiteY2" fmla="*/ 1027921 h 1027924"/>
                        <a:gd name="connsiteX3" fmla="*/ 6332 w 448826"/>
                        <a:gd name="connsiteY3" fmla="*/ 1024035 h 1027924"/>
                        <a:gd name="connsiteX4" fmla="*/ 0 w 448826"/>
                        <a:gd name="connsiteY4" fmla="*/ 1022660 h 1027924"/>
                        <a:gd name="connsiteX5" fmla="*/ 5180 w 448826"/>
                        <a:gd name="connsiteY5" fmla="*/ 1023048 h 1027924"/>
                        <a:gd name="connsiteX6" fmla="*/ 392424 w 448826"/>
                        <a:gd name="connsiteY6" fmla="*/ 638866 h 1027924"/>
                        <a:gd name="connsiteX7" fmla="*/ 68339 w 448826"/>
                        <a:gd name="connsiteY7" fmla="*/ 18360 h 1027924"/>
                        <a:gd name="connsiteX8" fmla="*/ 29605 w 448826"/>
                        <a:gd name="connsiteY8" fmla="*/ 8380 h 10279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8826" h="1027924">
                          <a:moveTo>
                            <a:pt x="64418" y="0"/>
                          </a:moveTo>
                          <a:cubicBezTo>
                            <a:pt x="206413" y="2058"/>
                            <a:pt x="454390" y="316402"/>
                            <a:pt x="448731" y="640521"/>
                          </a:cubicBezTo>
                          <a:cubicBezTo>
                            <a:pt x="443072" y="964641"/>
                            <a:pt x="184806" y="1028436"/>
                            <a:pt x="58245" y="1027921"/>
                          </a:cubicBezTo>
                          <a:cubicBezTo>
                            <a:pt x="42424" y="1027857"/>
                            <a:pt x="24900" y="1026675"/>
                            <a:pt x="6332" y="1024035"/>
                          </a:cubicBezTo>
                          <a:lnTo>
                            <a:pt x="0" y="1022660"/>
                          </a:lnTo>
                          <a:lnTo>
                            <a:pt x="5180" y="1023048"/>
                          </a:lnTo>
                          <a:cubicBezTo>
                            <a:pt x="130690" y="1023558"/>
                            <a:pt x="386812" y="960293"/>
                            <a:pt x="392424" y="638866"/>
                          </a:cubicBezTo>
                          <a:cubicBezTo>
                            <a:pt x="397335" y="357617"/>
                            <a:pt x="209668" y="83789"/>
                            <a:pt x="68339" y="18360"/>
                          </a:cubicBezTo>
                          <a:lnTo>
                            <a:pt x="29605" y="838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  <a:alpha val="2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00" name="Oval 199"/>
                    <p:cNvSpPr/>
                    <p:nvPr/>
                  </p:nvSpPr>
                  <p:spPr>
                    <a:xfrm rot="1382746">
                      <a:off x="842815" y="1759422"/>
                      <a:ext cx="347146" cy="537215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01" name="Oval 200"/>
                    <p:cNvSpPr/>
                    <p:nvPr/>
                  </p:nvSpPr>
                  <p:spPr>
                    <a:xfrm rot="1382746">
                      <a:off x="874273" y="1813651"/>
                      <a:ext cx="193205" cy="353383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202" name="Oval 201"/>
                    <p:cNvSpPr/>
                    <p:nvPr/>
                  </p:nvSpPr>
                  <p:spPr>
                    <a:xfrm rot="1382746">
                      <a:off x="908422" y="1852082"/>
                      <a:ext cx="60725" cy="170880"/>
                    </a:xfrm>
                    <a:prstGeom prst="ellipse">
                      <a:avLst/>
                    </a:prstGeom>
                    <a:solidFill>
                      <a:schemeClr val="bg1">
                        <a:alpha val="6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</p:grpSp>
              <p:grpSp>
                <p:nvGrpSpPr>
                  <p:cNvPr id="174" name="Group 173"/>
                  <p:cNvGrpSpPr/>
                  <p:nvPr/>
                </p:nvGrpSpPr>
                <p:grpSpPr>
                  <a:xfrm>
                    <a:off x="8570065" y="2676106"/>
                    <a:ext cx="394024" cy="533218"/>
                    <a:chOff x="762000" y="1662233"/>
                    <a:chExt cx="759597" cy="1027934"/>
                  </a:xfrm>
                </p:grpSpPr>
                <p:sp>
                  <p:nvSpPr>
                    <p:cNvPr id="193" name="Freeform 192"/>
                    <p:cNvSpPr>
                      <a:spLocks noChangeAspect="1"/>
                    </p:cNvSpPr>
                    <p:nvPr/>
                  </p:nvSpPr>
                  <p:spPr>
                    <a:xfrm>
                      <a:off x="762000" y="1662233"/>
                      <a:ext cx="759597" cy="1027934"/>
                    </a:xfrm>
                    <a:custGeom>
                      <a:avLst/>
                      <a:gdLst>
                        <a:gd name="connsiteX0" fmla="*/ 1722489 w 3487579"/>
                        <a:gd name="connsiteY0" fmla="*/ 1 h 4713773"/>
                        <a:gd name="connsiteX1" fmla="*/ 14 w 3487579"/>
                        <a:gd name="connsiteY1" fmla="*/ 2920410 h 4713773"/>
                        <a:gd name="connsiteX2" fmla="*/ 1694135 w 3487579"/>
                        <a:gd name="connsiteY2" fmla="*/ 4713769 h 4713773"/>
                        <a:gd name="connsiteX3" fmla="*/ 3487493 w 3487579"/>
                        <a:gd name="connsiteY3" fmla="*/ 2934587 h 4713773"/>
                        <a:gd name="connsiteX4" fmla="*/ 1722489 w 3487579"/>
                        <a:gd name="connsiteY4" fmla="*/ 1 h 4713773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2489 w 3487513"/>
                        <a:gd name="connsiteY0" fmla="*/ 1 h 4720861"/>
                        <a:gd name="connsiteX1" fmla="*/ 14 w 3487513"/>
                        <a:gd name="connsiteY1" fmla="*/ 2927498 h 4720861"/>
                        <a:gd name="connsiteX2" fmla="*/ 1694135 w 3487513"/>
                        <a:gd name="connsiteY2" fmla="*/ 4720857 h 4720861"/>
                        <a:gd name="connsiteX3" fmla="*/ 3487493 w 3487513"/>
                        <a:gd name="connsiteY3" fmla="*/ 2941675 h 4720861"/>
                        <a:gd name="connsiteX4" fmla="*/ 1722489 w 3487513"/>
                        <a:gd name="connsiteY4" fmla="*/ 1 h 4720861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9393"/>
                        <a:gd name="connsiteY0" fmla="*/ 2 h 4720868"/>
                        <a:gd name="connsiteX1" fmla="*/ 592 w 3489393"/>
                        <a:gd name="connsiteY1" fmla="*/ 2927499 h 4720868"/>
                        <a:gd name="connsiteX2" fmla="*/ 1694713 w 3489393"/>
                        <a:gd name="connsiteY2" fmla="*/ 4720858 h 4720868"/>
                        <a:gd name="connsiteX3" fmla="*/ 3488071 w 3489393"/>
                        <a:gd name="connsiteY3" fmla="*/ 2941676 h 4720868"/>
                        <a:gd name="connsiteX4" fmla="*/ 1723067 w 3489393"/>
                        <a:gd name="connsiteY4" fmla="*/ 2 h 4720868"/>
                        <a:gd name="connsiteX0" fmla="*/ 1723067 w 3488483"/>
                        <a:gd name="connsiteY0" fmla="*/ 2 h 4720872"/>
                        <a:gd name="connsiteX1" fmla="*/ 592 w 3488483"/>
                        <a:gd name="connsiteY1" fmla="*/ 2927499 h 4720872"/>
                        <a:gd name="connsiteX2" fmla="*/ 1694713 w 3488483"/>
                        <a:gd name="connsiteY2" fmla="*/ 4720858 h 4720872"/>
                        <a:gd name="connsiteX3" fmla="*/ 3488071 w 3488483"/>
                        <a:gd name="connsiteY3" fmla="*/ 2941676 h 4720872"/>
                        <a:gd name="connsiteX4" fmla="*/ 1723067 w 3488483"/>
                        <a:gd name="connsiteY4" fmla="*/ 2 h 4720872"/>
                        <a:gd name="connsiteX0" fmla="*/ 1723104 w 3488545"/>
                        <a:gd name="connsiteY0" fmla="*/ 45 h 4720915"/>
                        <a:gd name="connsiteX1" fmla="*/ 629 w 3488545"/>
                        <a:gd name="connsiteY1" fmla="*/ 2927542 h 4720915"/>
                        <a:gd name="connsiteX2" fmla="*/ 1694750 w 3488545"/>
                        <a:gd name="connsiteY2" fmla="*/ 4720901 h 4720915"/>
                        <a:gd name="connsiteX3" fmla="*/ 3488108 w 3488545"/>
                        <a:gd name="connsiteY3" fmla="*/ 2941719 h 4720915"/>
                        <a:gd name="connsiteX4" fmla="*/ 1723104 w 3488545"/>
                        <a:gd name="connsiteY4" fmla="*/ 45 h 4720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88545" h="4720915">
                          <a:moveTo>
                            <a:pt x="1723104" y="45"/>
                          </a:moveTo>
                          <a:cubicBezTo>
                            <a:pt x="1070974" y="-9406"/>
                            <a:pt x="-30087" y="1467338"/>
                            <a:pt x="629" y="2927542"/>
                          </a:cubicBezTo>
                          <a:cubicBezTo>
                            <a:pt x="31345" y="4387746"/>
                            <a:pt x="1113503" y="4718538"/>
                            <a:pt x="1694750" y="4720901"/>
                          </a:cubicBezTo>
                          <a:cubicBezTo>
                            <a:pt x="2275997" y="4723264"/>
                            <a:pt x="3462117" y="4430277"/>
                            <a:pt x="3488108" y="2941719"/>
                          </a:cubicBezTo>
                          <a:cubicBezTo>
                            <a:pt x="3514099" y="1453161"/>
                            <a:pt x="2375234" y="9496"/>
                            <a:pt x="1723104" y="45"/>
                          </a:cubicBezTo>
                          <a:close/>
                        </a:path>
                      </a:pathLst>
                    </a:custGeom>
                    <a:blipFill dpi="0" rotWithShape="1">
                      <a:blip r:embed="rId6">
                        <a:duotone>
                          <a:schemeClr val="accent5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94" name="Freeform 193"/>
                    <p:cNvSpPr>
                      <a:spLocks noChangeAspect="1"/>
                    </p:cNvSpPr>
                    <p:nvPr/>
                  </p:nvSpPr>
                  <p:spPr>
                    <a:xfrm>
                      <a:off x="1066800" y="1662243"/>
                      <a:ext cx="448826" cy="1027924"/>
                    </a:xfrm>
                    <a:custGeom>
                      <a:avLst/>
                      <a:gdLst>
                        <a:gd name="connsiteX0" fmla="*/ 64418 w 448826"/>
                        <a:gd name="connsiteY0" fmla="*/ 0 h 1027924"/>
                        <a:gd name="connsiteX1" fmla="*/ 448731 w 448826"/>
                        <a:gd name="connsiteY1" fmla="*/ 640521 h 1027924"/>
                        <a:gd name="connsiteX2" fmla="*/ 58245 w 448826"/>
                        <a:gd name="connsiteY2" fmla="*/ 1027921 h 1027924"/>
                        <a:gd name="connsiteX3" fmla="*/ 6332 w 448826"/>
                        <a:gd name="connsiteY3" fmla="*/ 1024035 h 1027924"/>
                        <a:gd name="connsiteX4" fmla="*/ 0 w 448826"/>
                        <a:gd name="connsiteY4" fmla="*/ 1022660 h 1027924"/>
                        <a:gd name="connsiteX5" fmla="*/ 5180 w 448826"/>
                        <a:gd name="connsiteY5" fmla="*/ 1023048 h 1027924"/>
                        <a:gd name="connsiteX6" fmla="*/ 392424 w 448826"/>
                        <a:gd name="connsiteY6" fmla="*/ 638866 h 1027924"/>
                        <a:gd name="connsiteX7" fmla="*/ 68339 w 448826"/>
                        <a:gd name="connsiteY7" fmla="*/ 18360 h 1027924"/>
                        <a:gd name="connsiteX8" fmla="*/ 29605 w 448826"/>
                        <a:gd name="connsiteY8" fmla="*/ 8380 h 10279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8826" h="1027924">
                          <a:moveTo>
                            <a:pt x="64418" y="0"/>
                          </a:moveTo>
                          <a:cubicBezTo>
                            <a:pt x="206413" y="2058"/>
                            <a:pt x="454390" y="316402"/>
                            <a:pt x="448731" y="640521"/>
                          </a:cubicBezTo>
                          <a:cubicBezTo>
                            <a:pt x="443072" y="964641"/>
                            <a:pt x="184806" y="1028436"/>
                            <a:pt x="58245" y="1027921"/>
                          </a:cubicBezTo>
                          <a:cubicBezTo>
                            <a:pt x="42424" y="1027857"/>
                            <a:pt x="24900" y="1026675"/>
                            <a:pt x="6332" y="1024035"/>
                          </a:cubicBezTo>
                          <a:lnTo>
                            <a:pt x="0" y="1022660"/>
                          </a:lnTo>
                          <a:lnTo>
                            <a:pt x="5180" y="1023048"/>
                          </a:lnTo>
                          <a:cubicBezTo>
                            <a:pt x="130690" y="1023558"/>
                            <a:pt x="386812" y="960293"/>
                            <a:pt x="392424" y="638866"/>
                          </a:cubicBezTo>
                          <a:cubicBezTo>
                            <a:pt x="397335" y="357617"/>
                            <a:pt x="209668" y="83789"/>
                            <a:pt x="68339" y="18360"/>
                          </a:cubicBezTo>
                          <a:lnTo>
                            <a:pt x="29605" y="838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  <a:alpha val="2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95" name="Oval 194"/>
                    <p:cNvSpPr/>
                    <p:nvPr/>
                  </p:nvSpPr>
                  <p:spPr>
                    <a:xfrm rot="1382746">
                      <a:off x="842815" y="1759422"/>
                      <a:ext cx="347146" cy="537215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96" name="Oval 195"/>
                    <p:cNvSpPr/>
                    <p:nvPr/>
                  </p:nvSpPr>
                  <p:spPr>
                    <a:xfrm rot="1382746">
                      <a:off x="874273" y="1813651"/>
                      <a:ext cx="193205" cy="353383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97" name="Oval 196"/>
                    <p:cNvSpPr/>
                    <p:nvPr/>
                  </p:nvSpPr>
                  <p:spPr>
                    <a:xfrm rot="1382746">
                      <a:off x="908422" y="1852082"/>
                      <a:ext cx="60725" cy="170880"/>
                    </a:xfrm>
                    <a:prstGeom prst="ellipse">
                      <a:avLst/>
                    </a:prstGeom>
                    <a:solidFill>
                      <a:schemeClr val="bg1">
                        <a:alpha val="6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</p:grpSp>
              <p:grpSp>
                <p:nvGrpSpPr>
                  <p:cNvPr id="175" name="Group 174"/>
                  <p:cNvGrpSpPr/>
                  <p:nvPr/>
                </p:nvGrpSpPr>
                <p:grpSpPr>
                  <a:xfrm>
                    <a:off x="8573163" y="2094202"/>
                    <a:ext cx="394024" cy="533218"/>
                    <a:chOff x="762000" y="1662233"/>
                    <a:chExt cx="759597" cy="1027934"/>
                  </a:xfrm>
                </p:grpSpPr>
                <p:sp>
                  <p:nvSpPr>
                    <p:cNvPr id="188" name="Freeform 187"/>
                    <p:cNvSpPr>
                      <a:spLocks noChangeAspect="1"/>
                    </p:cNvSpPr>
                    <p:nvPr/>
                  </p:nvSpPr>
                  <p:spPr>
                    <a:xfrm>
                      <a:off x="762000" y="1662233"/>
                      <a:ext cx="759597" cy="1027934"/>
                    </a:xfrm>
                    <a:custGeom>
                      <a:avLst/>
                      <a:gdLst>
                        <a:gd name="connsiteX0" fmla="*/ 1722489 w 3487579"/>
                        <a:gd name="connsiteY0" fmla="*/ 1 h 4713773"/>
                        <a:gd name="connsiteX1" fmla="*/ 14 w 3487579"/>
                        <a:gd name="connsiteY1" fmla="*/ 2920410 h 4713773"/>
                        <a:gd name="connsiteX2" fmla="*/ 1694135 w 3487579"/>
                        <a:gd name="connsiteY2" fmla="*/ 4713769 h 4713773"/>
                        <a:gd name="connsiteX3" fmla="*/ 3487493 w 3487579"/>
                        <a:gd name="connsiteY3" fmla="*/ 2934587 h 4713773"/>
                        <a:gd name="connsiteX4" fmla="*/ 1722489 w 3487579"/>
                        <a:gd name="connsiteY4" fmla="*/ 1 h 4713773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2489 w 3487513"/>
                        <a:gd name="connsiteY0" fmla="*/ 1 h 4720861"/>
                        <a:gd name="connsiteX1" fmla="*/ 14 w 3487513"/>
                        <a:gd name="connsiteY1" fmla="*/ 2927498 h 4720861"/>
                        <a:gd name="connsiteX2" fmla="*/ 1694135 w 3487513"/>
                        <a:gd name="connsiteY2" fmla="*/ 4720857 h 4720861"/>
                        <a:gd name="connsiteX3" fmla="*/ 3487493 w 3487513"/>
                        <a:gd name="connsiteY3" fmla="*/ 2941675 h 4720861"/>
                        <a:gd name="connsiteX4" fmla="*/ 1722489 w 3487513"/>
                        <a:gd name="connsiteY4" fmla="*/ 1 h 4720861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9393"/>
                        <a:gd name="connsiteY0" fmla="*/ 2 h 4720868"/>
                        <a:gd name="connsiteX1" fmla="*/ 592 w 3489393"/>
                        <a:gd name="connsiteY1" fmla="*/ 2927499 h 4720868"/>
                        <a:gd name="connsiteX2" fmla="*/ 1694713 w 3489393"/>
                        <a:gd name="connsiteY2" fmla="*/ 4720858 h 4720868"/>
                        <a:gd name="connsiteX3" fmla="*/ 3488071 w 3489393"/>
                        <a:gd name="connsiteY3" fmla="*/ 2941676 h 4720868"/>
                        <a:gd name="connsiteX4" fmla="*/ 1723067 w 3489393"/>
                        <a:gd name="connsiteY4" fmla="*/ 2 h 4720868"/>
                        <a:gd name="connsiteX0" fmla="*/ 1723067 w 3488483"/>
                        <a:gd name="connsiteY0" fmla="*/ 2 h 4720872"/>
                        <a:gd name="connsiteX1" fmla="*/ 592 w 3488483"/>
                        <a:gd name="connsiteY1" fmla="*/ 2927499 h 4720872"/>
                        <a:gd name="connsiteX2" fmla="*/ 1694713 w 3488483"/>
                        <a:gd name="connsiteY2" fmla="*/ 4720858 h 4720872"/>
                        <a:gd name="connsiteX3" fmla="*/ 3488071 w 3488483"/>
                        <a:gd name="connsiteY3" fmla="*/ 2941676 h 4720872"/>
                        <a:gd name="connsiteX4" fmla="*/ 1723067 w 3488483"/>
                        <a:gd name="connsiteY4" fmla="*/ 2 h 4720872"/>
                        <a:gd name="connsiteX0" fmla="*/ 1723104 w 3488545"/>
                        <a:gd name="connsiteY0" fmla="*/ 45 h 4720915"/>
                        <a:gd name="connsiteX1" fmla="*/ 629 w 3488545"/>
                        <a:gd name="connsiteY1" fmla="*/ 2927542 h 4720915"/>
                        <a:gd name="connsiteX2" fmla="*/ 1694750 w 3488545"/>
                        <a:gd name="connsiteY2" fmla="*/ 4720901 h 4720915"/>
                        <a:gd name="connsiteX3" fmla="*/ 3488108 w 3488545"/>
                        <a:gd name="connsiteY3" fmla="*/ 2941719 h 4720915"/>
                        <a:gd name="connsiteX4" fmla="*/ 1723104 w 3488545"/>
                        <a:gd name="connsiteY4" fmla="*/ 45 h 4720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88545" h="4720915">
                          <a:moveTo>
                            <a:pt x="1723104" y="45"/>
                          </a:moveTo>
                          <a:cubicBezTo>
                            <a:pt x="1070974" y="-9406"/>
                            <a:pt x="-30087" y="1467338"/>
                            <a:pt x="629" y="2927542"/>
                          </a:cubicBezTo>
                          <a:cubicBezTo>
                            <a:pt x="31345" y="4387746"/>
                            <a:pt x="1113503" y="4718538"/>
                            <a:pt x="1694750" y="4720901"/>
                          </a:cubicBezTo>
                          <a:cubicBezTo>
                            <a:pt x="2275997" y="4723264"/>
                            <a:pt x="3462117" y="4430277"/>
                            <a:pt x="3488108" y="2941719"/>
                          </a:cubicBezTo>
                          <a:cubicBezTo>
                            <a:pt x="3514099" y="1453161"/>
                            <a:pt x="2375234" y="9496"/>
                            <a:pt x="1723104" y="45"/>
                          </a:cubicBezTo>
                          <a:close/>
                        </a:path>
                      </a:pathLst>
                    </a:custGeom>
                    <a:blipFill dpi="0" rotWithShape="1">
                      <a:blip r:embed="rId7" cstate="print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89" name="Freeform 188"/>
                    <p:cNvSpPr>
                      <a:spLocks noChangeAspect="1"/>
                    </p:cNvSpPr>
                    <p:nvPr/>
                  </p:nvSpPr>
                  <p:spPr>
                    <a:xfrm>
                      <a:off x="1066800" y="1662243"/>
                      <a:ext cx="448826" cy="1027924"/>
                    </a:xfrm>
                    <a:custGeom>
                      <a:avLst/>
                      <a:gdLst>
                        <a:gd name="connsiteX0" fmla="*/ 64418 w 448826"/>
                        <a:gd name="connsiteY0" fmla="*/ 0 h 1027924"/>
                        <a:gd name="connsiteX1" fmla="*/ 448731 w 448826"/>
                        <a:gd name="connsiteY1" fmla="*/ 640521 h 1027924"/>
                        <a:gd name="connsiteX2" fmla="*/ 58245 w 448826"/>
                        <a:gd name="connsiteY2" fmla="*/ 1027921 h 1027924"/>
                        <a:gd name="connsiteX3" fmla="*/ 6332 w 448826"/>
                        <a:gd name="connsiteY3" fmla="*/ 1024035 h 1027924"/>
                        <a:gd name="connsiteX4" fmla="*/ 0 w 448826"/>
                        <a:gd name="connsiteY4" fmla="*/ 1022660 h 1027924"/>
                        <a:gd name="connsiteX5" fmla="*/ 5180 w 448826"/>
                        <a:gd name="connsiteY5" fmla="*/ 1023048 h 1027924"/>
                        <a:gd name="connsiteX6" fmla="*/ 392424 w 448826"/>
                        <a:gd name="connsiteY6" fmla="*/ 638866 h 1027924"/>
                        <a:gd name="connsiteX7" fmla="*/ 68339 w 448826"/>
                        <a:gd name="connsiteY7" fmla="*/ 18360 h 1027924"/>
                        <a:gd name="connsiteX8" fmla="*/ 29605 w 448826"/>
                        <a:gd name="connsiteY8" fmla="*/ 8380 h 10279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8826" h="1027924">
                          <a:moveTo>
                            <a:pt x="64418" y="0"/>
                          </a:moveTo>
                          <a:cubicBezTo>
                            <a:pt x="206413" y="2058"/>
                            <a:pt x="454390" y="316402"/>
                            <a:pt x="448731" y="640521"/>
                          </a:cubicBezTo>
                          <a:cubicBezTo>
                            <a:pt x="443072" y="964641"/>
                            <a:pt x="184806" y="1028436"/>
                            <a:pt x="58245" y="1027921"/>
                          </a:cubicBezTo>
                          <a:cubicBezTo>
                            <a:pt x="42424" y="1027857"/>
                            <a:pt x="24900" y="1026675"/>
                            <a:pt x="6332" y="1024035"/>
                          </a:cubicBezTo>
                          <a:lnTo>
                            <a:pt x="0" y="1022660"/>
                          </a:lnTo>
                          <a:lnTo>
                            <a:pt x="5180" y="1023048"/>
                          </a:lnTo>
                          <a:cubicBezTo>
                            <a:pt x="130690" y="1023558"/>
                            <a:pt x="386812" y="960293"/>
                            <a:pt x="392424" y="638866"/>
                          </a:cubicBezTo>
                          <a:cubicBezTo>
                            <a:pt x="397335" y="357617"/>
                            <a:pt x="209668" y="83789"/>
                            <a:pt x="68339" y="18360"/>
                          </a:cubicBezTo>
                          <a:lnTo>
                            <a:pt x="29605" y="838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  <a:alpha val="2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90" name="Oval 189"/>
                    <p:cNvSpPr/>
                    <p:nvPr/>
                  </p:nvSpPr>
                  <p:spPr>
                    <a:xfrm rot="1382746">
                      <a:off x="842815" y="1759422"/>
                      <a:ext cx="347146" cy="537215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91" name="Oval 190"/>
                    <p:cNvSpPr/>
                    <p:nvPr/>
                  </p:nvSpPr>
                  <p:spPr>
                    <a:xfrm rot="1382746">
                      <a:off x="874273" y="1813651"/>
                      <a:ext cx="193205" cy="353383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92" name="Oval 191"/>
                    <p:cNvSpPr/>
                    <p:nvPr/>
                  </p:nvSpPr>
                  <p:spPr>
                    <a:xfrm rot="1382746">
                      <a:off x="908422" y="1852082"/>
                      <a:ext cx="60725" cy="170880"/>
                    </a:xfrm>
                    <a:prstGeom prst="ellipse">
                      <a:avLst/>
                    </a:prstGeom>
                    <a:solidFill>
                      <a:schemeClr val="bg1">
                        <a:alpha val="6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</p:grpSp>
              <p:grpSp>
                <p:nvGrpSpPr>
                  <p:cNvPr id="176" name="Group 175"/>
                  <p:cNvGrpSpPr/>
                  <p:nvPr/>
                </p:nvGrpSpPr>
                <p:grpSpPr>
                  <a:xfrm>
                    <a:off x="8581739" y="4540213"/>
                    <a:ext cx="394024" cy="533218"/>
                    <a:chOff x="762000" y="1662233"/>
                    <a:chExt cx="759597" cy="1027934"/>
                  </a:xfrm>
                </p:grpSpPr>
                <p:sp>
                  <p:nvSpPr>
                    <p:cNvPr id="183" name="Freeform 182"/>
                    <p:cNvSpPr>
                      <a:spLocks noChangeAspect="1"/>
                    </p:cNvSpPr>
                    <p:nvPr/>
                  </p:nvSpPr>
                  <p:spPr>
                    <a:xfrm>
                      <a:off x="762000" y="1662233"/>
                      <a:ext cx="759597" cy="1027934"/>
                    </a:xfrm>
                    <a:custGeom>
                      <a:avLst/>
                      <a:gdLst>
                        <a:gd name="connsiteX0" fmla="*/ 1722489 w 3487579"/>
                        <a:gd name="connsiteY0" fmla="*/ 1 h 4713773"/>
                        <a:gd name="connsiteX1" fmla="*/ 14 w 3487579"/>
                        <a:gd name="connsiteY1" fmla="*/ 2920410 h 4713773"/>
                        <a:gd name="connsiteX2" fmla="*/ 1694135 w 3487579"/>
                        <a:gd name="connsiteY2" fmla="*/ 4713769 h 4713773"/>
                        <a:gd name="connsiteX3" fmla="*/ 3487493 w 3487579"/>
                        <a:gd name="connsiteY3" fmla="*/ 2934587 h 4713773"/>
                        <a:gd name="connsiteX4" fmla="*/ 1722489 w 3487579"/>
                        <a:gd name="connsiteY4" fmla="*/ 1 h 4713773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2489 w 3487513"/>
                        <a:gd name="connsiteY0" fmla="*/ 1 h 4720861"/>
                        <a:gd name="connsiteX1" fmla="*/ 14 w 3487513"/>
                        <a:gd name="connsiteY1" fmla="*/ 2927498 h 4720861"/>
                        <a:gd name="connsiteX2" fmla="*/ 1694135 w 3487513"/>
                        <a:gd name="connsiteY2" fmla="*/ 4720857 h 4720861"/>
                        <a:gd name="connsiteX3" fmla="*/ 3487493 w 3487513"/>
                        <a:gd name="connsiteY3" fmla="*/ 2941675 h 4720861"/>
                        <a:gd name="connsiteX4" fmla="*/ 1722489 w 3487513"/>
                        <a:gd name="connsiteY4" fmla="*/ 1 h 4720861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9393"/>
                        <a:gd name="connsiteY0" fmla="*/ 2 h 4720868"/>
                        <a:gd name="connsiteX1" fmla="*/ 592 w 3489393"/>
                        <a:gd name="connsiteY1" fmla="*/ 2927499 h 4720868"/>
                        <a:gd name="connsiteX2" fmla="*/ 1694713 w 3489393"/>
                        <a:gd name="connsiteY2" fmla="*/ 4720858 h 4720868"/>
                        <a:gd name="connsiteX3" fmla="*/ 3488071 w 3489393"/>
                        <a:gd name="connsiteY3" fmla="*/ 2941676 h 4720868"/>
                        <a:gd name="connsiteX4" fmla="*/ 1723067 w 3489393"/>
                        <a:gd name="connsiteY4" fmla="*/ 2 h 4720868"/>
                        <a:gd name="connsiteX0" fmla="*/ 1723067 w 3488483"/>
                        <a:gd name="connsiteY0" fmla="*/ 2 h 4720872"/>
                        <a:gd name="connsiteX1" fmla="*/ 592 w 3488483"/>
                        <a:gd name="connsiteY1" fmla="*/ 2927499 h 4720872"/>
                        <a:gd name="connsiteX2" fmla="*/ 1694713 w 3488483"/>
                        <a:gd name="connsiteY2" fmla="*/ 4720858 h 4720872"/>
                        <a:gd name="connsiteX3" fmla="*/ 3488071 w 3488483"/>
                        <a:gd name="connsiteY3" fmla="*/ 2941676 h 4720872"/>
                        <a:gd name="connsiteX4" fmla="*/ 1723067 w 3488483"/>
                        <a:gd name="connsiteY4" fmla="*/ 2 h 4720872"/>
                        <a:gd name="connsiteX0" fmla="*/ 1723104 w 3488545"/>
                        <a:gd name="connsiteY0" fmla="*/ 45 h 4720915"/>
                        <a:gd name="connsiteX1" fmla="*/ 629 w 3488545"/>
                        <a:gd name="connsiteY1" fmla="*/ 2927542 h 4720915"/>
                        <a:gd name="connsiteX2" fmla="*/ 1694750 w 3488545"/>
                        <a:gd name="connsiteY2" fmla="*/ 4720901 h 4720915"/>
                        <a:gd name="connsiteX3" fmla="*/ 3488108 w 3488545"/>
                        <a:gd name="connsiteY3" fmla="*/ 2941719 h 4720915"/>
                        <a:gd name="connsiteX4" fmla="*/ 1723104 w 3488545"/>
                        <a:gd name="connsiteY4" fmla="*/ 45 h 4720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88545" h="4720915">
                          <a:moveTo>
                            <a:pt x="1723104" y="45"/>
                          </a:moveTo>
                          <a:cubicBezTo>
                            <a:pt x="1070974" y="-9406"/>
                            <a:pt x="-30087" y="1467338"/>
                            <a:pt x="629" y="2927542"/>
                          </a:cubicBezTo>
                          <a:cubicBezTo>
                            <a:pt x="31345" y="4387746"/>
                            <a:pt x="1113503" y="4718538"/>
                            <a:pt x="1694750" y="4720901"/>
                          </a:cubicBezTo>
                          <a:cubicBezTo>
                            <a:pt x="2275997" y="4723264"/>
                            <a:pt x="3462117" y="4430277"/>
                            <a:pt x="3488108" y="2941719"/>
                          </a:cubicBezTo>
                          <a:cubicBezTo>
                            <a:pt x="3514099" y="1453161"/>
                            <a:pt x="2375234" y="9496"/>
                            <a:pt x="1723104" y="45"/>
                          </a:cubicBezTo>
                          <a:close/>
                        </a:path>
                      </a:pathLst>
                    </a:custGeom>
                    <a:blipFill dpi="0" rotWithShape="1">
                      <a:blip r:embed="rId7" cstate="print">
                        <a:duotone>
                          <a:schemeClr val="accent6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84" name="Freeform 183"/>
                    <p:cNvSpPr>
                      <a:spLocks noChangeAspect="1"/>
                    </p:cNvSpPr>
                    <p:nvPr/>
                  </p:nvSpPr>
                  <p:spPr>
                    <a:xfrm>
                      <a:off x="1066800" y="1662243"/>
                      <a:ext cx="448826" cy="1027924"/>
                    </a:xfrm>
                    <a:custGeom>
                      <a:avLst/>
                      <a:gdLst>
                        <a:gd name="connsiteX0" fmla="*/ 64418 w 448826"/>
                        <a:gd name="connsiteY0" fmla="*/ 0 h 1027924"/>
                        <a:gd name="connsiteX1" fmla="*/ 448731 w 448826"/>
                        <a:gd name="connsiteY1" fmla="*/ 640521 h 1027924"/>
                        <a:gd name="connsiteX2" fmla="*/ 58245 w 448826"/>
                        <a:gd name="connsiteY2" fmla="*/ 1027921 h 1027924"/>
                        <a:gd name="connsiteX3" fmla="*/ 6332 w 448826"/>
                        <a:gd name="connsiteY3" fmla="*/ 1024035 h 1027924"/>
                        <a:gd name="connsiteX4" fmla="*/ 0 w 448826"/>
                        <a:gd name="connsiteY4" fmla="*/ 1022660 h 1027924"/>
                        <a:gd name="connsiteX5" fmla="*/ 5180 w 448826"/>
                        <a:gd name="connsiteY5" fmla="*/ 1023048 h 1027924"/>
                        <a:gd name="connsiteX6" fmla="*/ 392424 w 448826"/>
                        <a:gd name="connsiteY6" fmla="*/ 638866 h 1027924"/>
                        <a:gd name="connsiteX7" fmla="*/ 68339 w 448826"/>
                        <a:gd name="connsiteY7" fmla="*/ 18360 h 1027924"/>
                        <a:gd name="connsiteX8" fmla="*/ 29605 w 448826"/>
                        <a:gd name="connsiteY8" fmla="*/ 8380 h 10279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8826" h="1027924">
                          <a:moveTo>
                            <a:pt x="64418" y="0"/>
                          </a:moveTo>
                          <a:cubicBezTo>
                            <a:pt x="206413" y="2058"/>
                            <a:pt x="454390" y="316402"/>
                            <a:pt x="448731" y="640521"/>
                          </a:cubicBezTo>
                          <a:cubicBezTo>
                            <a:pt x="443072" y="964641"/>
                            <a:pt x="184806" y="1028436"/>
                            <a:pt x="58245" y="1027921"/>
                          </a:cubicBezTo>
                          <a:cubicBezTo>
                            <a:pt x="42424" y="1027857"/>
                            <a:pt x="24900" y="1026675"/>
                            <a:pt x="6332" y="1024035"/>
                          </a:cubicBezTo>
                          <a:lnTo>
                            <a:pt x="0" y="1022660"/>
                          </a:lnTo>
                          <a:lnTo>
                            <a:pt x="5180" y="1023048"/>
                          </a:lnTo>
                          <a:cubicBezTo>
                            <a:pt x="130690" y="1023558"/>
                            <a:pt x="386812" y="960293"/>
                            <a:pt x="392424" y="638866"/>
                          </a:cubicBezTo>
                          <a:cubicBezTo>
                            <a:pt x="397335" y="357617"/>
                            <a:pt x="209668" y="83789"/>
                            <a:pt x="68339" y="18360"/>
                          </a:cubicBezTo>
                          <a:lnTo>
                            <a:pt x="29605" y="838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  <a:alpha val="2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85" name="Oval 184"/>
                    <p:cNvSpPr/>
                    <p:nvPr/>
                  </p:nvSpPr>
                  <p:spPr>
                    <a:xfrm rot="1382746">
                      <a:off x="842815" y="1759422"/>
                      <a:ext cx="347146" cy="537215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86" name="Oval 185"/>
                    <p:cNvSpPr/>
                    <p:nvPr/>
                  </p:nvSpPr>
                  <p:spPr>
                    <a:xfrm rot="1382746">
                      <a:off x="874273" y="1813651"/>
                      <a:ext cx="193205" cy="353383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87" name="Oval 186"/>
                    <p:cNvSpPr/>
                    <p:nvPr/>
                  </p:nvSpPr>
                  <p:spPr>
                    <a:xfrm rot="1382746">
                      <a:off x="908422" y="1852082"/>
                      <a:ext cx="60725" cy="170880"/>
                    </a:xfrm>
                    <a:prstGeom prst="ellipse">
                      <a:avLst/>
                    </a:prstGeom>
                    <a:solidFill>
                      <a:schemeClr val="bg1">
                        <a:alpha val="6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</p:grpSp>
              <p:grpSp>
                <p:nvGrpSpPr>
                  <p:cNvPr id="177" name="Group 176"/>
                  <p:cNvGrpSpPr/>
                  <p:nvPr/>
                </p:nvGrpSpPr>
                <p:grpSpPr>
                  <a:xfrm>
                    <a:off x="8580827" y="1457031"/>
                    <a:ext cx="394024" cy="533218"/>
                    <a:chOff x="762000" y="1662233"/>
                    <a:chExt cx="759597" cy="1027934"/>
                  </a:xfrm>
                </p:grpSpPr>
                <p:sp>
                  <p:nvSpPr>
                    <p:cNvPr id="178" name="Freeform 177"/>
                    <p:cNvSpPr>
                      <a:spLocks noChangeAspect="1"/>
                    </p:cNvSpPr>
                    <p:nvPr/>
                  </p:nvSpPr>
                  <p:spPr>
                    <a:xfrm>
                      <a:off x="762000" y="1662233"/>
                      <a:ext cx="759597" cy="1027934"/>
                    </a:xfrm>
                    <a:custGeom>
                      <a:avLst/>
                      <a:gdLst>
                        <a:gd name="connsiteX0" fmla="*/ 1722489 w 3487579"/>
                        <a:gd name="connsiteY0" fmla="*/ 1 h 4713773"/>
                        <a:gd name="connsiteX1" fmla="*/ 14 w 3487579"/>
                        <a:gd name="connsiteY1" fmla="*/ 2920410 h 4713773"/>
                        <a:gd name="connsiteX2" fmla="*/ 1694135 w 3487579"/>
                        <a:gd name="connsiteY2" fmla="*/ 4713769 h 4713773"/>
                        <a:gd name="connsiteX3" fmla="*/ 3487493 w 3487579"/>
                        <a:gd name="connsiteY3" fmla="*/ 2934587 h 4713773"/>
                        <a:gd name="connsiteX4" fmla="*/ 1722489 w 3487579"/>
                        <a:gd name="connsiteY4" fmla="*/ 1 h 4713773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2489 w 3487513"/>
                        <a:gd name="connsiteY0" fmla="*/ 1 h 4720861"/>
                        <a:gd name="connsiteX1" fmla="*/ 14 w 3487513"/>
                        <a:gd name="connsiteY1" fmla="*/ 2927498 h 4720861"/>
                        <a:gd name="connsiteX2" fmla="*/ 1694135 w 3487513"/>
                        <a:gd name="connsiteY2" fmla="*/ 4720857 h 4720861"/>
                        <a:gd name="connsiteX3" fmla="*/ 3487493 w 3487513"/>
                        <a:gd name="connsiteY3" fmla="*/ 2941675 h 4720861"/>
                        <a:gd name="connsiteX4" fmla="*/ 1722489 w 3487513"/>
                        <a:gd name="connsiteY4" fmla="*/ 1 h 4720861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9393"/>
                        <a:gd name="connsiteY0" fmla="*/ 2 h 4720868"/>
                        <a:gd name="connsiteX1" fmla="*/ 592 w 3489393"/>
                        <a:gd name="connsiteY1" fmla="*/ 2927499 h 4720868"/>
                        <a:gd name="connsiteX2" fmla="*/ 1694713 w 3489393"/>
                        <a:gd name="connsiteY2" fmla="*/ 4720858 h 4720868"/>
                        <a:gd name="connsiteX3" fmla="*/ 3488071 w 3489393"/>
                        <a:gd name="connsiteY3" fmla="*/ 2941676 h 4720868"/>
                        <a:gd name="connsiteX4" fmla="*/ 1723067 w 3489393"/>
                        <a:gd name="connsiteY4" fmla="*/ 2 h 4720868"/>
                        <a:gd name="connsiteX0" fmla="*/ 1723067 w 3488483"/>
                        <a:gd name="connsiteY0" fmla="*/ 2 h 4720872"/>
                        <a:gd name="connsiteX1" fmla="*/ 592 w 3488483"/>
                        <a:gd name="connsiteY1" fmla="*/ 2927499 h 4720872"/>
                        <a:gd name="connsiteX2" fmla="*/ 1694713 w 3488483"/>
                        <a:gd name="connsiteY2" fmla="*/ 4720858 h 4720872"/>
                        <a:gd name="connsiteX3" fmla="*/ 3488071 w 3488483"/>
                        <a:gd name="connsiteY3" fmla="*/ 2941676 h 4720872"/>
                        <a:gd name="connsiteX4" fmla="*/ 1723067 w 3488483"/>
                        <a:gd name="connsiteY4" fmla="*/ 2 h 4720872"/>
                        <a:gd name="connsiteX0" fmla="*/ 1723104 w 3488545"/>
                        <a:gd name="connsiteY0" fmla="*/ 45 h 4720915"/>
                        <a:gd name="connsiteX1" fmla="*/ 629 w 3488545"/>
                        <a:gd name="connsiteY1" fmla="*/ 2927542 h 4720915"/>
                        <a:gd name="connsiteX2" fmla="*/ 1694750 w 3488545"/>
                        <a:gd name="connsiteY2" fmla="*/ 4720901 h 4720915"/>
                        <a:gd name="connsiteX3" fmla="*/ 3488108 w 3488545"/>
                        <a:gd name="connsiteY3" fmla="*/ 2941719 h 4720915"/>
                        <a:gd name="connsiteX4" fmla="*/ 1723104 w 3488545"/>
                        <a:gd name="connsiteY4" fmla="*/ 45 h 4720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88545" h="4720915">
                          <a:moveTo>
                            <a:pt x="1723104" y="45"/>
                          </a:moveTo>
                          <a:cubicBezTo>
                            <a:pt x="1070974" y="-9406"/>
                            <a:pt x="-30087" y="1467338"/>
                            <a:pt x="629" y="2927542"/>
                          </a:cubicBezTo>
                          <a:cubicBezTo>
                            <a:pt x="31345" y="4387746"/>
                            <a:pt x="1113503" y="4718538"/>
                            <a:pt x="1694750" y="4720901"/>
                          </a:cubicBezTo>
                          <a:cubicBezTo>
                            <a:pt x="2275997" y="4723264"/>
                            <a:pt x="3462117" y="4430277"/>
                            <a:pt x="3488108" y="2941719"/>
                          </a:cubicBezTo>
                          <a:cubicBezTo>
                            <a:pt x="3514099" y="1453161"/>
                            <a:pt x="2375234" y="9496"/>
                            <a:pt x="1723104" y="45"/>
                          </a:cubicBezTo>
                          <a:close/>
                        </a:path>
                      </a:pathLst>
                    </a:custGeom>
                    <a:blipFill dpi="0" rotWithShape="1">
                      <a:blip r:embed="rId8">
                        <a:lum bright="70000" contrast="-7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79" name="Freeform 178"/>
                    <p:cNvSpPr>
                      <a:spLocks noChangeAspect="1"/>
                    </p:cNvSpPr>
                    <p:nvPr/>
                  </p:nvSpPr>
                  <p:spPr>
                    <a:xfrm>
                      <a:off x="1066800" y="1662243"/>
                      <a:ext cx="448826" cy="1027924"/>
                    </a:xfrm>
                    <a:custGeom>
                      <a:avLst/>
                      <a:gdLst>
                        <a:gd name="connsiteX0" fmla="*/ 64418 w 448826"/>
                        <a:gd name="connsiteY0" fmla="*/ 0 h 1027924"/>
                        <a:gd name="connsiteX1" fmla="*/ 448731 w 448826"/>
                        <a:gd name="connsiteY1" fmla="*/ 640521 h 1027924"/>
                        <a:gd name="connsiteX2" fmla="*/ 58245 w 448826"/>
                        <a:gd name="connsiteY2" fmla="*/ 1027921 h 1027924"/>
                        <a:gd name="connsiteX3" fmla="*/ 6332 w 448826"/>
                        <a:gd name="connsiteY3" fmla="*/ 1024035 h 1027924"/>
                        <a:gd name="connsiteX4" fmla="*/ 0 w 448826"/>
                        <a:gd name="connsiteY4" fmla="*/ 1022660 h 1027924"/>
                        <a:gd name="connsiteX5" fmla="*/ 5180 w 448826"/>
                        <a:gd name="connsiteY5" fmla="*/ 1023048 h 1027924"/>
                        <a:gd name="connsiteX6" fmla="*/ 392424 w 448826"/>
                        <a:gd name="connsiteY6" fmla="*/ 638866 h 1027924"/>
                        <a:gd name="connsiteX7" fmla="*/ 68339 w 448826"/>
                        <a:gd name="connsiteY7" fmla="*/ 18360 h 1027924"/>
                        <a:gd name="connsiteX8" fmla="*/ 29605 w 448826"/>
                        <a:gd name="connsiteY8" fmla="*/ 8380 h 10279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8826" h="1027924">
                          <a:moveTo>
                            <a:pt x="64418" y="0"/>
                          </a:moveTo>
                          <a:cubicBezTo>
                            <a:pt x="206413" y="2058"/>
                            <a:pt x="454390" y="316402"/>
                            <a:pt x="448731" y="640521"/>
                          </a:cubicBezTo>
                          <a:cubicBezTo>
                            <a:pt x="443072" y="964641"/>
                            <a:pt x="184806" y="1028436"/>
                            <a:pt x="58245" y="1027921"/>
                          </a:cubicBezTo>
                          <a:cubicBezTo>
                            <a:pt x="42424" y="1027857"/>
                            <a:pt x="24900" y="1026675"/>
                            <a:pt x="6332" y="1024035"/>
                          </a:cubicBezTo>
                          <a:lnTo>
                            <a:pt x="0" y="1022660"/>
                          </a:lnTo>
                          <a:lnTo>
                            <a:pt x="5180" y="1023048"/>
                          </a:lnTo>
                          <a:cubicBezTo>
                            <a:pt x="130690" y="1023558"/>
                            <a:pt x="386812" y="960293"/>
                            <a:pt x="392424" y="638866"/>
                          </a:cubicBezTo>
                          <a:cubicBezTo>
                            <a:pt x="397335" y="357617"/>
                            <a:pt x="209668" y="83789"/>
                            <a:pt x="68339" y="18360"/>
                          </a:cubicBezTo>
                          <a:lnTo>
                            <a:pt x="29605" y="838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  <a:alpha val="2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80" name="Oval 179"/>
                    <p:cNvSpPr/>
                    <p:nvPr/>
                  </p:nvSpPr>
                  <p:spPr>
                    <a:xfrm rot="1382746">
                      <a:off x="842815" y="1759422"/>
                      <a:ext cx="347146" cy="537215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81" name="Oval 180"/>
                    <p:cNvSpPr/>
                    <p:nvPr/>
                  </p:nvSpPr>
                  <p:spPr>
                    <a:xfrm rot="1382746">
                      <a:off x="874273" y="1813651"/>
                      <a:ext cx="193205" cy="353383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82" name="Oval 181"/>
                    <p:cNvSpPr/>
                    <p:nvPr/>
                  </p:nvSpPr>
                  <p:spPr>
                    <a:xfrm rot="1382746">
                      <a:off x="908422" y="1852082"/>
                      <a:ext cx="60725" cy="170880"/>
                    </a:xfrm>
                    <a:prstGeom prst="ellipse">
                      <a:avLst/>
                    </a:prstGeom>
                    <a:solidFill>
                      <a:schemeClr val="bg1">
                        <a:alpha val="6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</p:grpSp>
            </p:grpSp>
            <p:grpSp>
              <p:nvGrpSpPr>
                <p:cNvPr id="55" name="Group 54"/>
                <p:cNvGrpSpPr/>
                <p:nvPr/>
              </p:nvGrpSpPr>
              <p:grpSpPr>
                <a:xfrm>
                  <a:off x="96179" y="267044"/>
                  <a:ext cx="8895366" cy="610131"/>
                  <a:chOff x="96179" y="267044"/>
                  <a:chExt cx="8895366" cy="610131"/>
                </a:xfrm>
              </p:grpSpPr>
              <p:grpSp>
                <p:nvGrpSpPr>
                  <p:cNvPr id="56" name="Group 55"/>
                  <p:cNvGrpSpPr/>
                  <p:nvPr/>
                </p:nvGrpSpPr>
                <p:grpSpPr>
                  <a:xfrm>
                    <a:off x="1058666" y="309830"/>
                    <a:ext cx="394024" cy="533218"/>
                    <a:chOff x="762000" y="1662233"/>
                    <a:chExt cx="759597" cy="1027934"/>
                  </a:xfrm>
                </p:grpSpPr>
                <p:sp>
                  <p:nvSpPr>
                    <p:cNvPr id="165" name="Freeform 164"/>
                    <p:cNvSpPr>
                      <a:spLocks noChangeAspect="1"/>
                    </p:cNvSpPr>
                    <p:nvPr/>
                  </p:nvSpPr>
                  <p:spPr>
                    <a:xfrm>
                      <a:off x="762000" y="1662233"/>
                      <a:ext cx="759597" cy="1027934"/>
                    </a:xfrm>
                    <a:custGeom>
                      <a:avLst/>
                      <a:gdLst>
                        <a:gd name="connsiteX0" fmla="*/ 1722489 w 3487579"/>
                        <a:gd name="connsiteY0" fmla="*/ 1 h 4713773"/>
                        <a:gd name="connsiteX1" fmla="*/ 14 w 3487579"/>
                        <a:gd name="connsiteY1" fmla="*/ 2920410 h 4713773"/>
                        <a:gd name="connsiteX2" fmla="*/ 1694135 w 3487579"/>
                        <a:gd name="connsiteY2" fmla="*/ 4713769 h 4713773"/>
                        <a:gd name="connsiteX3" fmla="*/ 3487493 w 3487579"/>
                        <a:gd name="connsiteY3" fmla="*/ 2934587 h 4713773"/>
                        <a:gd name="connsiteX4" fmla="*/ 1722489 w 3487579"/>
                        <a:gd name="connsiteY4" fmla="*/ 1 h 4713773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2489 w 3487513"/>
                        <a:gd name="connsiteY0" fmla="*/ 1 h 4720861"/>
                        <a:gd name="connsiteX1" fmla="*/ 14 w 3487513"/>
                        <a:gd name="connsiteY1" fmla="*/ 2927498 h 4720861"/>
                        <a:gd name="connsiteX2" fmla="*/ 1694135 w 3487513"/>
                        <a:gd name="connsiteY2" fmla="*/ 4720857 h 4720861"/>
                        <a:gd name="connsiteX3" fmla="*/ 3487493 w 3487513"/>
                        <a:gd name="connsiteY3" fmla="*/ 2941675 h 4720861"/>
                        <a:gd name="connsiteX4" fmla="*/ 1722489 w 3487513"/>
                        <a:gd name="connsiteY4" fmla="*/ 1 h 4720861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9393"/>
                        <a:gd name="connsiteY0" fmla="*/ 2 h 4720868"/>
                        <a:gd name="connsiteX1" fmla="*/ 592 w 3489393"/>
                        <a:gd name="connsiteY1" fmla="*/ 2927499 h 4720868"/>
                        <a:gd name="connsiteX2" fmla="*/ 1694713 w 3489393"/>
                        <a:gd name="connsiteY2" fmla="*/ 4720858 h 4720868"/>
                        <a:gd name="connsiteX3" fmla="*/ 3488071 w 3489393"/>
                        <a:gd name="connsiteY3" fmla="*/ 2941676 h 4720868"/>
                        <a:gd name="connsiteX4" fmla="*/ 1723067 w 3489393"/>
                        <a:gd name="connsiteY4" fmla="*/ 2 h 4720868"/>
                        <a:gd name="connsiteX0" fmla="*/ 1723067 w 3488483"/>
                        <a:gd name="connsiteY0" fmla="*/ 2 h 4720872"/>
                        <a:gd name="connsiteX1" fmla="*/ 592 w 3488483"/>
                        <a:gd name="connsiteY1" fmla="*/ 2927499 h 4720872"/>
                        <a:gd name="connsiteX2" fmla="*/ 1694713 w 3488483"/>
                        <a:gd name="connsiteY2" fmla="*/ 4720858 h 4720872"/>
                        <a:gd name="connsiteX3" fmla="*/ 3488071 w 3488483"/>
                        <a:gd name="connsiteY3" fmla="*/ 2941676 h 4720872"/>
                        <a:gd name="connsiteX4" fmla="*/ 1723067 w 3488483"/>
                        <a:gd name="connsiteY4" fmla="*/ 2 h 4720872"/>
                        <a:gd name="connsiteX0" fmla="*/ 1723104 w 3488545"/>
                        <a:gd name="connsiteY0" fmla="*/ 45 h 4720915"/>
                        <a:gd name="connsiteX1" fmla="*/ 629 w 3488545"/>
                        <a:gd name="connsiteY1" fmla="*/ 2927542 h 4720915"/>
                        <a:gd name="connsiteX2" fmla="*/ 1694750 w 3488545"/>
                        <a:gd name="connsiteY2" fmla="*/ 4720901 h 4720915"/>
                        <a:gd name="connsiteX3" fmla="*/ 3488108 w 3488545"/>
                        <a:gd name="connsiteY3" fmla="*/ 2941719 h 4720915"/>
                        <a:gd name="connsiteX4" fmla="*/ 1723104 w 3488545"/>
                        <a:gd name="connsiteY4" fmla="*/ 45 h 4720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88545" h="4720915">
                          <a:moveTo>
                            <a:pt x="1723104" y="45"/>
                          </a:moveTo>
                          <a:cubicBezTo>
                            <a:pt x="1070974" y="-9406"/>
                            <a:pt x="-30087" y="1467338"/>
                            <a:pt x="629" y="2927542"/>
                          </a:cubicBezTo>
                          <a:cubicBezTo>
                            <a:pt x="31345" y="4387746"/>
                            <a:pt x="1113503" y="4718538"/>
                            <a:pt x="1694750" y="4720901"/>
                          </a:cubicBezTo>
                          <a:cubicBezTo>
                            <a:pt x="2275997" y="4723264"/>
                            <a:pt x="3462117" y="4430277"/>
                            <a:pt x="3488108" y="2941719"/>
                          </a:cubicBezTo>
                          <a:cubicBezTo>
                            <a:pt x="3514099" y="1453161"/>
                            <a:pt x="2375234" y="9496"/>
                            <a:pt x="1723104" y="45"/>
                          </a:cubicBezTo>
                          <a:close/>
                        </a:path>
                      </a:pathLst>
                    </a:custGeom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66" name="Freeform 165"/>
                    <p:cNvSpPr>
                      <a:spLocks noChangeAspect="1"/>
                    </p:cNvSpPr>
                    <p:nvPr/>
                  </p:nvSpPr>
                  <p:spPr>
                    <a:xfrm>
                      <a:off x="1066800" y="1662243"/>
                      <a:ext cx="448826" cy="1027924"/>
                    </a:xfrm>
                    <a:custGeom>
                      <a:avLst/>
                      <a:gdLst>
                        <a:gd name="connsiteX0" fmla="*/ 64418 w 448826"/>
                        <a:gd name="connsiteY0" fmla="*/ 0 h 1027924"/>
                        <a:gd name="connsiteX1" fmla="*/ 448731 w 448826"/>
                        <a:gd name="connsiteY1" fmla="*/ 640521 h 1027924"/>
                        <a:gd name="connsiteX2" fmla="*/ 58245 w 448826"/>
                        <a:gd name="connsiteY2" fmla="*/ 1027921 h 1027924"/>
                        <a:gd name="connsiteX3" fmla="*/ 6332 w 448826"/>
                        <a:gd name="connsiteY3" fmla="*/ 1024035 h 1027924"/>
                        <a:gd name="connsiteX4" fmla="*/ 0 w 448826"/>
                        <a:gd name="connsiteY4" fmla="*/ 1022660 h 1027924"/>
                        <a:gd name="connsiteX5" fmla="*/ 5180 w 448826"/>
                        <a:gd name="connsiteY5" fmla="*/ 1023048 h 1027924"/>
                        <a:gd name="connsiteX6" fmla="*/ 392424 w 448826"/>
                        <a:gd name="connsiteY6" fmla="*/ 638866 h 1027924"/>
                        <a:gd name="connsiteX7" fmla="*/ 68339 w 448826"/>
                        <a:gd name="connsiteY7" fmla="*/ 18360 h 1027924"/>
                        <a:gd name="connsiteX8" fmla="*/ 29605 w 448826"/>
                        <a:gd name="connsiteY8" fmla="*/ 8380 h 10279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8826" h="1027924">
                          <a:moveTo>
                            <a:pt x="64418" y="0"/>
                          </a:moveTo>
                          <a:cubicBezTo>
                            <a:pt x="206413" y="2058"/>
                            <a:pt x="454390" y="316402"/>
                            <a:pt x="448731" y="640521"/>
                          </a:cubicBezTo>
                          <a:cubicBezTo>
                            <a:pt x="443072" y="964641"/>
                            <a:pt x="184806" y="1028436"/>
                            <a:pt x="58245" y="1027921"/>
                          </a:cubicBezTo>
                          <a:cubicBezTo>
                            <a:pt x="42424" y="1027857"/>
                            <a:pt x="24900" y="1026675"/>
                            <a:pt x="6332" y="1024035"/>
                          </a:cubicBezTo>
                          <a:lnTo>
                            <a:pt x="0" y="1022660"/>
                          </a:lnTo>
                          <a:lnTo>
                            <a:pt x="5180" y="1023048"/>
                          </a:lnTo>
                          <a:cubicBezTo>
                            <a:pt x="130690" y="1023558"/>
                            <a:pt x="386812" y="960293"/>
                            <a:pt x="392424" y="638866"/>
                          </a:cubicBezTo>
                          <a:cubicBezTo>
                            <a:pt x="397335" y="357617"/>
                            <a:pt x="209668" y="83789"/>
                            <a:pt x="68339" y="18360"/>
                          </a:cubicBezTo>
                          <a:lnTo>
                            <a:pt x="29605" y="838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  <a:alpha val="2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67" name="Oval 166"/>
                    <p:cNvSpPr/>
                    <p:nvPr/>
                  </p:nvSpPr>
                  <p:spPr>
                    <a:xfrm rot="1382746">
                      <a:off x="842815" y="1759422"/>
                      <a:ext cx="347146" cy="537215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68" name="Oval 167"/>
                    <p:cNvSpPr/>
                    <p:nvPr/>
                  </p:nvSpPr>
                  <p:spPr>
                    <a:xfrm rot="1382746">
                      <a:off x="874273" y="1813651"/>
                      <a:ext cx="193205" cy="353383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69" name="Oval 168"/>
                    <p:cNvSpPr/>
                    <p:nvPr/>
                  </p:nvSpPr>
                  <p:spPr>
                    <a:xfrm rot="1382746">
                      <a:off x="908422" y="1852082"/>
                      <a:ext cx="60725" cy="170880"/>
                    </a:xfrm>
                    <a:prstGeom prst="ellipse">
                      <a:avLst/>
                    </a:prstGeom>
                    <a:solidFill>
                      <a:schemeClr val="bg1">
                        <a:alpha val="6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</p:grpSp>
              <p:grpSp>
                <p:nvGrpSpPr>
                  <p:cNvPr id="57" name="Group 56"/>
                  <p:cNvGrpSpPr/>
                  <p:nvPr/>
                </p:nvGrpSpPr>
                <p:grpSpPr>
                  <a:xfrm>
                    <a:off x="562619" y="309825"/>
                    <a:ext cx="394024" cy="533218"/>
                    <a:chOff x="762000" y="1662233"/>
                    <a:chExt cx="759597" cy="1027934"/>
                  </a:xfrm>
                </p:grpSpPr>
                <p:sp>
                  <p:nvSpPr>
                    <p:cNvPr id="160" name="Freeform 159"/>
                    <p:cNvSpPr>
                      <a:spLocks noChangeAspect="1"/>
                    </p:cNvSpPr>
                    <p:nvPr/>
                  </p:nvSpPr>
                  <p:spPr>
                    <a:xfrm>
                      <a:off x="762000" y="1662233"/>
                      <a:ext cx="759597" cy="1027934"/>
                    </a:xfrm>
                    <a:custGeom>
                      <a:avLst/>
                      <a:gdLst>
                        <a:gd name="connsiteX0" fmla="*/ 1722489 w 3487579"/>
                        <a:gd name="connsiteY0" fmla="*/ 1 h 4713773"/>
                        <a:gd name="connsiteX1" fmla="*/ 14 w 3487579"/>
                        <a:gd name="connsiteY1" fmla="*/ 2920410 h 4713773"/>
                        <a:gd name="connsiteX2" fmla="*/ 1694135 w 3487579"/>
                        <a:gd name="connsiteY2" fmla="*/ 4713769 h 4713773"/>
                        <a:gd name="connsiteX3" fmla="*/ 3487493 w 3487579"/>
                        <a:gd name="connsiteY3" fmla="*/ 2934587 h 4713773"/>
                        <a:gd name="connsiteX4" fmla="*/ 1722489 w 3487579"/>
                        <a:gd name="connsiteY4" fmla="*/ 1 h 4713773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2489 w 3487513"/>
                        <a:gd name="connsiteY0" fmla="*/ 1 h 4720861"/>
                        <a:gd name="connsiteX1" fmla="*/ 14 w 3487513"/>
                        <a:gd name="connsiteY1" fmla="*/ 2927498 h 4720861"/>
                        <a:gd name="connsiteX2" fmla="*/ 1694135 w 3487513"/>
                        <a:gd name="connsiteY2" fmla="*/ 4720857 h 4720861"/>
                        <a:gd name="connsiteX3" fmla="*/ 3487493 w 3487513"/>
                        <a:gd name="connsiteY3" fmla="*/ 2941675 h 4720861"/>
                        <a:gd name="connsiteX4" fmla="*/ 1722489 w 3487513"/>
                        <a:gd name="connsiteY4" fmla="*/ 1 h 4720861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9393"/>
                        <a:gd name="connsiteY0" fmla="*/ 2 h 4720868"/>
                        <a:gd name="connsiteX1" fmla="*/ 592 w 3489393"/>
                        <a:gd name="connsiteY1" fmla="*/ 2927499 h 4720868"/>
                        <a:gd name="connsiteX2" fmla="*/ 1694713 w 3489393"/>
                        <a:gd name="connsiteY2" fmla="*/ 4720858 h 4720868"/>
                        <a:gd name="connsiteX3" fmla="*/ 3488071 w 3489393"/>
                        <a:gd name="connsiteY3" fmla="*/ 2941676 h 4720868"/>
                        <a:gd name="connsiteX4" fmla="*/ 1723067 w 3489393"/>
                        <a:gd name="connsiteY4" fmla="*/ 2 h 4720868"/>
                        <a:gd name="connsiteX0" fmla="*/ 1723067 w 3488483"/>
                        <a:gd name="connsiteY0" fmla="*/ 2 h 4720872"/>
                        <a:gd name="connsiteX1" fmla="*/ 592 w 3488483"/>
                        <a:gd name="connsiteY1" fmla="*/ 2927499 h 4720872"/>
                        <a:gd name="connsiteX2" fmla="*/ 1694713 w 3488483"/>
                        <a:gd name="connsiteY2" fmla="*/ 4720858 h 4720872"/>
                        <a:gd name="connsiteX3" fmla="*/ 3488071 w 3488483"/>
                        <a:gd name="connsiteY3" fmla="*/ 2941676 h 4720872"/>
                        <a:gd name="connsiteX4" fmla="*/ 1723067 w 3488483"/>
                        <a:gd name="connsiteY4" fmla="*/ 2 h 4720872"/>
                        <a:gd name="connsiteX0" fmla="*/ 1723104 w 3488545"/>
                        <a:gd name="connsiteY0" fmla="*/ 45 h 4720915"/>
                        <a:gd name="connsiteX1" fmla="*/ 629 w 3488545"/>
                        <a:gd name="connsiteY1" fmla="*/ 2927542 h 4720915"/>
                        <a:gd name="connsiteX2" fmla="*/ 1694750 w 3488545"/>
                        <a:gd name="connsiteY2" fmla="*/ 4720901 h 4720915"/>
                        <a:gd name="connsiteX3" fmla="*/ 3488108 w 3488545"/>
                        <a:gd name="connsiteY3" fmla="*/ 2941719 h 4720915"/>
                        <a:gd name="connsiteX4" fmla="*/ 1723104 w 3488545"/>
                        <a:gd name="connsiteY4" fmla="*/ 45 h 4720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88545" h="4720915">
                          <a:moveTo>
                            <a:pt x="1723104" y="45"/>
                          </a:moveTo>
                          <a:cubicBezTo>
                            <a:pt x="1070974" y="-9406"/>
                            <a:pt x="-30087" y="1467338"/>
                            <a:pt x="629" y="2927542"/>
                          </a:cubicBezTo>
                          <a:cubicBezTo>
                            <a:pt x="31345" y="4387746"/>
                            <a:pt x="1113503" y="4718538"/>
                            <a:pt x="1694750" y="4720901"/>
                          </a:cubicBezTo>
                          <a:cubicBezTo>
                            <a:pt x="2275997" y="4723264"/>
                            <a:pt x="3462117" y="4430277"/>
                            <a:pt x="3488108" y="2941719"/>
                          </a:cubicBezTo>
                          <a:cubicBezTo>
                            <a:pt x="3514099" y="1453161"/>
                            <a:pt x="2375234" y="9496"/>
                            <a:pt x="1723104" y="45"/>
                          </a:cubicBezTo>
                          <a:close/>
                        </a:path>
                      </a:pathLst>
                    </a:custGeom>
                    <a:blipFill dpi="0" rotWithShape="1">
                      <a:blip r:embed="rId6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61" name="Freeform 160"/>
                    <p:cNvSpPr>
                      <a:spLocks noChangeAspect="1"/>
                    </p:cNvSpPr>
                    <p:nvPr/>
                  </p:nvSpPr>
                  <p:spPr>
                    <a:xfrm>
                      <a:off x="1066800" y="1662243"/>
                      <a:ext cx="448826" cy="1027924"/>
                    </a:xfrm>
                    <a:custGeom>
                      <a:avLst/>
                      <a:gdLst>
                        <a:gd name="connsiteX0" fmla="*/ 64418 w 448826"/>
                        <a:gd name="connsiteY0" fmla="*/ 0 h 1027924"/>
                        <a:gd name="connsiteX1" fmla="*/ 448731 w 448826"/>
                        <a:gd name="connsiteY1" fmla="*/ 640521 h 1027924"/>
                        <a:gd name="connsiteX2" fmla="*/ 58245 w 448826"/>
                        <a:gd name="connsiteY2" fmla="*/ 1027921 h 1027924"/>
                        <a:gd name="connsiteX3" fmla="*/ 6332 w 448826"/>
                        <a:gd name="connsiteY3" fmla="*/ 1024035 h 1027924"/>
                        <a:gd name="connsiteX4" fmla="*/ 0 w 448826"/>
                        <a:gd name="connsiteY4" fmla="*/ 1022660 h 1027924"/>
                        <a:gd name="connsiteX5" fmla="*/ 5180 w 448826"/>
                        <a:gd name="connsiteY5" fmla="*/ 1023048 h 1027924"/>
                        <a:gd name="connsiteX6" fmla="*/ 392424 w 448826"/>
                        <a:gd name="connsiteY6" fmla="*/ 638866 h 1027924"/>
                        <a:gd name="connsiteX7" fmla="*/ 68339 w 448826"/>
                        <a:gd name="connsiteY7" fmla="*/ 18360 h 1027924"/>
                        <a:gd name="connsiteX8" fmla="*/ 29605 w 448826"/>
                        <a:gd name="connsiteY8" fmla="*/ 8380 h 10279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8826" h="1027924">
                          <a:moveTo>
                            <a:pt x="64418" y="0"/>
                          </a:moveTo>
                          <a:cubicBezTo>
                            <a:pt x="206413" y="2058"/>
                            <a:pt x="454390" y="316402"/>
                            <a:pt x="448731" y="640521"/>
                          </a:cubicBezTo>
                          <a:cubicBezTo>
                            <a:pt x="443072" y="964641"/>
                            <a:pt x="184806" y="1028436"/>
                            <a:pt x="58245" y="1027921"/>
                          </a:cubicBezTo>
                          <a:cubicBezTo>
                            <a:pt x="42424" y="1027857"/>
                            <a:pt x="24900" y="1026675"/>
                            <a:pt x="6332" y="1024035"/>
                          </a:cubicBezTo>
                          <a:lnTo>
                            <a:pt x="0" y="1022660"/>
                          </a:lnTo>
                          <a:lnTo>
                            <a:pt x="5180" y="1023048"/>
                          </a:lnTo>
                          <a:cubicBezTo>
                            <a:pt x="130690" y="1023558"/>
                            <a:pt x="386812" y="960293"/>
                            <a:pt x="392424" y="638866"/>
                          </a:cubicBezTo>
                          <a:cubicBezTo>
                            <a:pt x="397335" y="357617"/>
                            <a:pt x="209668" y="83789"/>
                            <a:pt x="68339" y="18360"/>
                          </a:cubicBezTo>
                          <a:lnTo>
                            <a:pt x="29605" y="838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  <a:alpha val="2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62" name="Oval 161"/>
                    <p:cNvSpPr/>
                    <p:nvPr/>
                  </p:nvSpPr>
                  <p:spPr>
                    <a:xfrm rot="1382746">
                      <a:off x="842815" y="1759422"/>
                      <a:ext cx="347146" cy="537215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63" name="Oval 162"/>
                    <p:cNvSpPr/>
                    <p:nvPr/>
                  </p:nvSpPr>
                  <p:spPr>
                    <a:xfrm rot="1382746">
                      <a:off x="874273" y="1813651"/>
                      <a:ext cx="193205" cy="353383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64" name="Oval 163"/>
                    <p:cNvSpPr/>
                    <p:nvPr/>
                  </p:nvSpPr>
                  <p:spPr>
                    <a:xfrm rot="1382746">
                      <a:off x="908422" y="1852082"/>
                      <a:ext cx="60725" cy="170880"/>
                    </a:xfrm>
                    <a:prstGeom prst="ellipse">
                      <a:avLst/>
                    </a:prstGeom>
                    <a:solidFill>
                      <a:schemeClr val="bg1">
                        <a:alpha val="6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</p:grpSp>
              <p:grpSp>
                <p:nvGrpSpPr>
                  <p:cNvPr id="58" name="Group 57"/>
                  <p:cNvGrpSpPr/>
                  <p:nvPr/>
                </p:nvGrpSpPr>
                <p:grpSpPr>
                  <a:xfrm>
                    <a:off x="96179" y="327181"/>
                    <a:ext cx="394024" cy="533218"/>
                    <a:chOff x="762000" y="1662233"/>
                    <a:chExt cx="759597" cy="1027934"/>
                  </a:xfrm>
                </p:grpSpPr>
                <p:sp>
                  <p:nvSpPr>
                    <p:cNvPr id="155" name="Freeform 154"/>
                    <p:cNvSpPr>
                      <a:spLocks noChangeAspect="1"/>
                    </p:cNvSpPr>
                    <p:nvPr/>
                  </p:nvSpPr>
                  <p:spPr>
                    <a:xfrm>
                      <a:off x="762000" y="1662233"/>
                      <a:ext cx="759597" cy="1027934"/>
                    </a:xfrm>
                    <a:custGeom>
                      <a:avLst/>
                      <a:gdLst>
                        <a:gd name="connsiteX0" fmla="*/ 1722489 w 3487579"/>
                        <a:gd name="connsiteY0" fmla="*/ 1 h 4713773"/>
                        <a:gd name="connsiteX1" fmla="*/ 14 w 3487579"/>
                        <a:gd name="connsiteY1" fmla="*/ 2920410 h 4713773"/>
                        <a:gd name="connsiteX2" fmla="*/ 1694135 w 3487579"/>
                        <a:gd name="connsiteY2" fmla="*/ 4713769 h 4713773"/>
                        <a:gd name="connsiteX3" fmla="*/ 3487493 w 3487579"/>
                        <a:gd name="connsiteY3" fmla="*/ 2934587 h 4713773"/>
                        <a:gd name="connsiteX4" fmla="*/ 1722489 w 3487579"/>
                        <a:gd name="connsiteY4" fmla="*/ 1 h 4713773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2489 w 3487513"/>
                        <a:gd name="connsiteY0" fmla="*/ 1 h 4720861"/>
                        <a:gd name="connsiteX1" fmla="*/ 14 w 3487513"/>
                        <a:gd name="connsiteY1" fmla="*/ 2927498 h 4720861"/>
                        <a:gd name="connsiteX2" fmla="*/ 1694135 w 3487513"/>
                        <a:gd name="connsiteY2" fmla="*/ 4720857 h 4720861"/>
                        <a:gd name="connsiteX3" fmla="*/ 3487493 w 3487513"/>
                        <a:gd name="connsiteY3" fmla="*/ 2941675 h 4720861"/>
                        <a:gd name="connsiteX4" fmla="*/ 1722489 w 3487513"/>
                        <a:gd name="connsiteY4" fmla="*/ 1 h 4720861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9393"/>
                        <a:gd name="connsiteY0" fmla="*/ 2 h 4720868"/>
                        <a:gd name="connsiteX1" fmla="*/ 592 w 3489393"/>
                        <a:gd name="connsiteY1" fmla="*/ 2927499 h 4720868"/>
                        <a:gd name="connsiteX2" fmla="*/ 1694713 w 3489393"/>
                        <a:gd name="connsiteY2" fmla="*/ 4720858 h 4720868"/>
                        <a:gd name="connsiteX3" fmla="*/ 3488071 w 3489393"/>
                        <a:gd name="connsiteY3" fmla="*/ 2941676 h 4720868"/>
                        <a:gd name="connsiteX4" fmla="*/ 1723067 w 3489393"/>
                        <a:gd name="connsiteY4" fmla="*/ 2 h 4720868"/>
                        <a:gd name="connsiteX0" fmla="*/ 1723067 w 3488483"/>
                        <a:gd name="connsiteY0" fmla="*/ 2 h 4720872"/>
                        <a:gd name="connsiteX1" fmla="*/ 592 w 3488483"/>
                        <a:gd name="connsiteY1" fmla="*/ 2927499 h 4720872"/>
                        <a:gd name="connsiteX2" fmla="*/ 1694713 w 3488483"/>
                        <a:gd name="connsiteY2" fmla="*/ 4720858 h 4720872"/>
                        <a:gd name="connsiteX3" fmla="*/ 3488071 w 3488483"/>
                        <a:gd name="connsiteY3" fmla="*/ 2941676 h 4720872"/>
                        <a:gd name="connsiteX4" fmla="*/ 1723067 w 3488483"/>
                        <a:gd name="connsiteY4" fmla="*/ 2 h 4720872"/>
                        <a:gd name="connsiteX0" fmla="*/ 1723104 w 3488545"/>
                        <a:gd name="connsiteY0" fmla="*/ 45 h 4720915"/>
                        <a:gd name="connsiteX1" fmla="*/ 629 w 3488545"/>
                        <a:gd name="connsiteY1" fmla="*/ 2927542 h 4720915"/>
                        <a:gd name="connsiteX2" fmla="*/ 1694750 w 3488545"/>
                        <a:gd name="connsiteY2" fmla="*/ 4720901 h 4720915"/>
                        <a:gd name="connsiteX3" fmla="*/ 3488108 w 3488545"/>
                        <a:gd name="connsiteY3" fmla="*/ 2941719 h 4720915"/>
                        <a:gd name="connsiteX4" fmla="*/ 1723104 w 3488545"/>
                        <a:gd name="connsiteY4" fmla="*/ 45 h 4720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88545" h="4720915">
                          <a:moveTo>
                            <a:pt x="1723104" y="45"/>
                          </a:moveTo>
                          <a:cubicBezTo>
                            <a:pt x="1070974" y="-9406"/>
                            <a:pt x="-30087" y="1467338"/>
                            <a:pt x="629" y="2927542"/>
                          </a:cubicBezTo>
                          <a:cubicBezTo>
                            <a:pt x="31345" y="4387746"/>
                            <a:pt x="1113503" y="4718538"/>
                            <a:pt x="1694750" y="4720901"/>
                          </a:cubicBezTo>
                          <a:cubicBezTo>
                            <a:pt x="2275997" y="4723264"/>
                            <a:pt x="3462117" y="4430277"/>
                            <a:pt x="3488108" y="2941719"/>
                          </a:cubicBezTo>
                          <a:cubicBezTo>
                            <a:pt x="3514099" y="1453161"/>
                            <a:pt x="2375234" y="9496"/>
                            <a:pt x="1723104" y="45"/>
                          </a:cubicBezTo>
                          <a:close/>
                        </a:path>
                      </a:pathLst>
                    </a:custGeom>
                    <a:blipFill dpi="0"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saturation sat="33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56" name="Freeform 155"/>
                    <p:cNvSpPr>
                      <a:spLocks noChangeAspect="1"/>
                    </p:cNvSpPr>
                    <p:nvPr/>
                  </p:nvSpPr>
                  <p:spPr>
                    <a:xfrm>
                      <a:off x="1066800" y="1662243"/>
                      <a:ext cx="448826" cy="1027924"/>
                    </a:xfrm>
                    <a:custGeom>
                      <a:avLst/>
                      <a:gdLst>
                        <a:gd name="connsiteX0" fmla="*/ 64418 w 448826"/>
                        <a:gd name="connsiteY0" fmla="*/ 0 h 1027924"/>
                        <a:gd name="connsiteX1" fmla="*/ 448731 w 448826"/>
                        <a:gd name="connsiteY1" fmla="*/ 640521 h 1027924"/>
                        <a:gd name="connsiteX2" fmla="*/ 58245 w 448826"/>
                        <a:gd name="connsiteY2" fmla="*/ 1027921 h 1027924"/>
                        <a:gd name="connsiteX3" fmla="*/ 6332 w 448826"/>
                        <a:gd name="connsiteY3" fmla="*/ 1024035 h 1027924"/>
                        <a:gd name="connsiteX4" fmla="*/ 0 w 448826"/>
                        <a:gd name="connsiteY4" fmla="*/ 1022660 h 1027924"/>
                        <a:gd name="connsiteX5" fmla="*/ 5180 w 448826"/>
                        <a:gd name="connsiteY5" fmla="*/ 1023048 h 1027924"/>
                        <a:gd name="connsiteX6" fmla="*/ 392424 w 448826"/>
                        <a:gd name="connsiteY6" fmla="*/ 638866 h 1027924"/>
                        <a:gd name="connsiteX7" fmla="*/ 68339 w 448826"/>
                        <a:gd name="connsiteY7" fmla="*/ 18360 h 1027924"/>
                        <a:gd name="connsiteX8" fmla="*/ 29605 w 448826"/>
                        <a:gd name="connsiteY8" fmla="*/ 8380 h 10279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8826" h="1027924">
                          <a:moveTo>
                            <a:pt x="64418" y="0"/>
                          </a:moveTo>
                          <a:cubicBezTo>
                            <a:pt x="206413" y="2058"/>
                            <a:pt x="454390" y="316402"/>
                            <a:pt x="448731" y="640521"/>
                          </a:cubicBezTo>
                          <a:cubicBezTo>
                            <a:pt x="443072" y="964641"/>
                            <a:pt x="184806" y="1028436"/>
                            <a:pt x="58245" y="1027921"/>
                          </a:cubicBezTo>
                          <a:cubicBezTo>
                            <a:pt x="42424" y="1027857"/>
                            <a:pt x="24900" y="1026675"/>
                            <a:pt x="6332" y="1024035"/>
                          </a:cubicBezTo>
                          <a:lnTo>
                            <a:pt x="0" y="1022660"/>
                          </a:lnTo>
                          <a:lnTo>
                            <a:pt x="5180" y="1023048"/>
                          </a:lnTo>
                          <a:cubicBezTo>
                            <a:pt x="130690" y="1023558"/>
                            <a:pt x="386812" y="960293"/>
                            <a:pt x="392424" y="638866"/>
                          </a:cubicBezTo>
                          <a:cubicBezTo>
                            <a:pt x="397335" y="357617"/>
                            <a:pt x="209668" y="83789"/>
                            <a:pt x="68339" y="18360"/>
                          </a:cubicBezTo>
                          <a:lnTo>
                            <a:pt x="29605" y="838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  <a:alpha val="2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57" name="Oval 156"/>
                    <p:cNvSpPr/>
                    <p:nvPr/>
                  </p:nvSpPr>
                  <p:spPr>
                    <a:xfrm rot="1382746">
                      <a:off x="842815" y="1759422"/>
                      <a:ext cx="347146" cy="537215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58" name="Oval 157"/>
                    <p:cNvSpPr/>
                    <p:nvPr/>
                  </p:nvSpPr>
                  <p:spPr>
                    <a:xfrm rot="1382746">
                      <a:off x="874273" y="1813651"/>
                      <a:ext cx="193205" cy="353383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59" name="Oval 158"/>
                    <p:cNvSpPr/>
                    <p:nvPr/>
                  </p:nvSpPr>
                  <p:spPr>
                    <a:xfrm rot="1382746">
                      <a:off x="908422" y="1852082"/>
                      <a:ext cx="60725" cy="170880"/>
                    </a:xfrm>
                    <a:prstGeom prst="ellipse">
                      <a:avLst/>
                    </a:prstGeom>
                    <a:solidFill>
                      <a:schemeClr val="bg1">
                        <a:alpha val="6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</p:grpSp>
              <p:grpSp>
                <p:nvGrpSpPr>
                  <p:cNvPr id="59" name="Group 58"/>
                  <p:cNvGrpSpPr/>
                  <p:nvPr/>
                </p:nvGrpSpPr>
                <p:grpSpPr>
                  <a:xfrm>
                    <a:off x="1543885" y="326779"/>
                    <a:ext cx="394024" cy="533218"/>
                    <a:chOff x="762000" y="1662233"/>
                    <a:chExt cx="759597" cy="1027934"/>
                  </a:xfrm>
                </p:grpSpPr>
                <p:sp>
                  <p:nvSpPr>
                    <p:cNvPr id="150" name="Freeform 149"/>
                    <p:cNvSpPr>
                      <a:spLocks noChangeAspect="1"/>
                    </p:cNvSpPr>
                    <p:nvPr/>
                  </p:nvSpPr>
                  <p:spPr>
                    <a:xfrm>
                      <a:off x="762000" y="1662233"/>
                      <a:ext cx="759597" cy="1027934"/>
                    </a:xfrm>
                    <a:custGeom>
                      <a:avLst/>
                      <a:gdLst>
                        <a:gd name="connsiteX0" fmla="*/ 1722489 w 3487579"/>
                        <a:gd name="connsiteY0" fmla="*/ 1 h 4713773"/>
                        <a:gd name="connsiteX1" fmla="*/ 14 w 3487579"/>
                        <a:gd name="connsiteY1" fmla="*/ 2920410 h 4713773"/>
                        <a:gd name="connsiteX2" fmla="*/ 1694135 w 3487579"/>
                        <a:gd name="connsiteY2" fmla="*/ 4713769 h 4713773"/>
                        <a:gd name="connsiteX3" fmla="*/ 3487493 w 3487579"/>
                        <a:gd name="connsiteY3" fmla="*/ 2934587 h 4713773"/>
                        <a:gd name="connsiteX4" fmla="*/ 1722489 w 3487579"/>
                        <a:gd name="connsiteY4" fmla="*/ 1 h 4713773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2489 w 3487513"/>
                        <a:gd name="connsiteY0" fmla="*/ 1 h 4720861"/>
                        <a:gd name="connsiteX1" fmla="*/ 14 w 3487513"/>
                        <a:gd name="connsiteY1" fmla="*/ 2927498 h 4720861"/>
                        <a:gd name="connsiteX2" fmla="*/ 1694135 w 3487513"/>
                        <a:gd name="connsiteY2" fmla="*/ 4720857 h 4720861"/>
                        <a:gd name="connsiteX3" fmla="*/ 3487493 w 3487513"/>
                        <a:gd name="connsiteY3" fmla="*/ 2941675 h 4720861"/>
                        <a:gd name="connsiteX4" fmla="*/ 1722489 w 3487513"/>
                        <a:gd name="connsiteY4" fmla="*/ 1 h 4720861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9393"/>
                        <a:gd name="connsiteY0" fmla="*/ 2 h 4720868"/>
                        <a:gd name="connsiteX1" fmla="*/ 592 w 3489393"/>
                        <a:gd name="connsiteY1" fmla="*/ 2927499 h 4720868"/>
                        <a:gd name="connsiteX2" fmla="*/ 1694713 w 3489393"/>
                        <a:gd name="connsiteY2" fmla="*/ 4720858 h 4720868"/>
                        <a:gd name="connsiteX3" fmla="*/ 3488071 w 3489393"/>
                        <a:gd name="connsiteY3" fmla="*/ 2941676 h 4720868"/>
                        <a:gd name="connsiteX4" fmla="*/ 1723067 w 3489393"/>
                        <a:gd name="connsiteY4" fmla="*/ 2 h 4720868"/>
                        <a:gd name="connsiteX0" fmla="*/ 1723067 w 3488483"/>
                        <a:gd name="connsiteY0" fmla="*/ 2 h 4720872"/>
                        <a:gd name="connsiteX1" fmla="*/ 592 w 3488483"/>
                        <a:gd name="connsiteY1" fmla="*/ 2927499 h 4720872"/>
                        <a:gd name="connsiteX2" fmla="*/ 1694713 w 3488483"/>
                        <a:gd name="connsiteY2" fmla="*/ 4720858 h 4720872"/>
                        <a:gd name="connsiteX3" fmla="*/ 3488071 w 3488483"/>
                        <a:gd name="connsiteY3" fmla="*/ 2941676 h 4720872"/>
                        <a:gd name="connsiteX4" fmla="*/ 1723067 w 3488483"/>
                        <a:gd name="connsiteY4" fmla="*/ 2 h 4720872"/>
                        <a:gd name="connsiteX0" fmla="*/ 1723104 w 3488545"/>
                        <a:gd name="connsiteY0" fmla="*/ 45 h 4720915"/>
                        <a:gd name="connsiteX1" fmla="*/ 629 w 3488545"/>
                        <a:gd name="connsiteY1" fmla="*/ 2927542 h 4720915"/>
                        <a:gd name="connsiteX2" fmla="*/ 1694750 w 3488545"/>
                        <a:gd name="connsiteY2" fmla="*/ 4720901 h 4720915"/>
                        <a:gd name="connsiteX3" fmla="*/ 3488108 w 3488545"/>
                        <a:gd name="connsiteY3" fmla="*/ 2941719 h 4720915"/>
                        <a:gd name="connsiteX4" fmla="*/ 1723104 w 3488545"/>
                        <a:gd name="connsiteY4" fmla="*/ 45 h 4720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88545" h="4720915">
                          <a:moveTo>
                            <a:pt x="1723104" y="45"/>
                          </a:moveTo>
                          <a:cubicBezTo>
                            <a:pt x="1070974" y="-9406"/>
                            <a:pt x="-30087" y="1467338"/>
                            <a:pt x="629" y="2927542"/>
                          </a:cubicBezTo>
                          <a:cubicBezTo>
                            <a:pt x="31345" y="4387746"/>
                            <a:pt x="1113503" y="4718538"/>
                            <a:pt x="1694750" y="4720901"/>
                          </a:cubicBezTo>
                          <a:cubicBezTo>
                            <a:pt x="2275997" y="4723264"/>
                            <a:pt x="3462117" y="4430277"/>
                            <a:pt x="3488108" y="2941719"/>
                          </a:cubicBezTo>
                          <a:cubicBezTo>
                            <a:pt x="3514099" y="1453161"/>
                            <a:pt x="2375234" y="9496"/>
                            <a:pt x="1723104" y="45"/>
                          </a:cubicBezTo>
                          <a:close/>
                        </a:path>
                      </a:pathLst>
                    </a:custGeom>
                    <a:blipFill dpi="0" rotWithShape="1">
                      <a:blip r:embed="rId8">
                        <a:duotone>
                          <a:prstClr val="black"/>
                          <a:schemeClr val="accent5">
                            <a:tint val="45000"/>
                            <a:satMod val="400000"/>
                          </a:schemeClr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51" name="Freeform 150"/>
                    <p:cNvSpPr>
                      <a:spLocks noChangeAspect="1"/>
                    </p:cNvSpPr>
                    <p:nvPr/>
                  </p:nvSpPr>
                  <p:spPr>
                    <a:xfrm>
                      <a:off x="1066800" y="1662243"/>
                      <a:ext cx="448826" cy="1027924"/>
                    </a:xfrm>
                    <a:custGeom>
                      <a:avLst/>
                      <a:gdLst>
                        <a:gd name="connsiteX0" fmla="*/ 64418 w 448826"/>
                        <a:gd name="connsiteY0" fmla="*/ 0 h 1027924"/>
                        <a:gd name="connsiteX1" fmla="*/ 448731 w 448826"/>
                        <a:gd name="connsiteY1" fmla="*/ 640521 h 1027924"/>
                        <a:gd name="connsiteX2" fmla="*/ 58245 w 448826"/>
                        <a:gd name="connsiteY2" fmla="*/ 1027921 h 1027924"/>
                        <a:gd name="connsiteX3" fmla="*/ 6332 w 448826"/>
                        <a:gd name="connsiteY3" fmla="*/ 1024035 h 1027924"/>
                        <a:gd name="connsiteX4" fmla="*/ 0 w 448826"/>
                        <a:gd name="connsiteY4" fmla="*/ 1022660 h 1027924"/>
                        <a:gd name="connsiteX5" fmla="*/ 5180 w 448826"/>
                        <a:gd name="connsiteY5" fmla="*/ 1023048 h 1027924"/>
                        <a:gd name="connsiteX6" fmla="*/ 392424 w 448826"/>
                        <a:gd name="connsiteY6" fmla="*/ 638866 h 1027924"/>
                        <a:gd name="connsiteX7" fmla="*/ 68339 w 448826"/>
                        <a:gd name="connsiteY7" fmla="*/ 18360 h 1027924"/>
                        <a:gd name="connsiteX8" fmla="*/ 29605 w 448826"/>
                        <a:gd name="connsiteY8" fmla="*/ 8380 h 10279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8826" h="1027924">
                          <a:moveTo>
                            <a:pt x="64418" y="0"/>
                          </a:moveTo>
                          <a:cubicBezTo>
                            <a:pt x="206413" y="2058"/>
                            <a:pt x="454390" y="316402"/>
                            <a:pt x="448731" y="640521"/>
                          </a:cubicBezTo>
                          <a:cubicBezTo>
                            <a:pt x="443072" y="964641"/>
                            <a:pt x="184806" y="1028436"/>
                            <a:pt x="58245" y="1027921"/>
                          </a:cubicBezTo>
                          <a:cubicBezTo>
                            <a:pt x="42424" y="1027857"/>
                            <a:pt x="24900" y="1026675"/>
                            <a:pt x="6332" y="1024035"/>
                          </a:cubicBezTo>
                          <a:lnTo>
                            <a:pt x="0" y="1022660"/>
                          </a:lnTo>
                          <a:lnTo>
                            <a:pt x="5180" y="1023048"/>
                          </a:lnTo>
                          <a:cubicBezTo>
                            <a:pt x="130690" y="1023558"/>
                            <a:pt x="386812" y="960293"/>
                            <a:pt x="392424" y="638866"/>
                          </a:cubicBezTo>
                          <a:cubicBezTo>
                            <a:pt x="397335" y="357617"/>
                            <a:pt x="209668" y="83789"/>
                            <a:pt x="68339" y="18360"/>
                          </a:cubicBezTo>
                          <a:lnTo>
                            <a:pt x="29605" y="838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  <a:alpha val="2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52" name="Oval 151"/>
                    <p:cNvSpPr/>
                    <p:nvPr/>
                  </p:nvSpPr>
                  <p:spPr>
                    <a:xfrm rot="1382746">
                      <a:off x="842815" y="1759422"/>
                      <a:ext cx="347146" cy="537215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53" name="Oval 152"/>
                    <p:cNvSpPr/>
                    <p:nvPr/>
                  </p:nvSpPr>
                  <p:spPr>
                    <a:xfrm rot="1382746">
                      <a:off x="874273" y="1813651"/>
                      <a:ext cx="193205" cy="353383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54" name="Oval 153"/>
                    <p:cNvSpPr/>
                    <p:nvPr/>
                  </p:nvSpPr>
                  <p:spPr>
                    <a:xfrm rot="1382746">
                      <a:off x="908422" y="1852082"/>
                      <a:ext cx="60725" cy="170880"/>
                    </a:xfrm>
                    <a:prstGeom prst="ellipse">
                      <a:avLst/>
                    </a:prstGeom>
                    <a:solidFill>
                      <a:schemeClr val="bg1">
                        <a:alpha val="6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</p:grpSp>
              <p:grpSp>
                <p:nvGrpSpPr>
                  <p:cNvPr id="60" name="Group 59"/>
                  <p:cNvGrpSpPr/>
                  <p:nvPr/>
                </p:nvGrpSpPr>
                <p:grpSpPr>
                  <a:xfrm>
                    <a:off x="3448235" y="302699"/>
                    <a:ext cx="394024" cy="533218"/>
                    <a:chOff x="762000" y="1662233"/>
                    <a:chExt cx="759597" cy="1027934"/>
                  </a:xfrm>
                </p:grpSpPr>
                <p:sp>
                  <p:nvSpPr>
                    <p:cNvPr id="145" name="Freeform 144"/>
                    <p:cNvSpPr>
                      <a:spLocks noChangeAspect="1"/>
                    </p:cNvSpPr>
                    <p:nvPr/>
                  </p:nvSpPr>
                  <p:spPr>
                    <a:xfrm>
                      <a:off x="762000" y="1662233"/>
                      <a:ext cx="759597" cy="1027934"/>
                    </a:xfrm>
                    <a:custGeom>
                      <a:avLst/>
                      <a:gdLst>
                        <a:gd name="connsiteX0" fmla="*/ 1722489 w 3487579"/>
                        <a:gd name="connsiteY0" fmla="*/ 1 h 4713773"/>
                        <a:gd name="connsiteX1" fmla="*/ 14 w 3487579"/>
                        <a:gd name="connsiteY1" fmla="*/ 2920410 h 4713773"/>
                        <a:gd name="connsiteX2" fmla="*/ 1694135 w 3487579"/>
                        <a:gd name="connsiteY2" fmla="*/ 4713769 h 4713773"/>
                        <a:gd name="connsiteX3" fmla="*/ 3487493 w 3487579"/>
                        <a:gd name="connsiteY3" fmla="*/ 2934587 h 4713773"/>
                        <a:gd name="connsiteX4" fmla="*/ 1722489 w 3487579"/>
                        <a:gd name="connsiteY4" fmla="*/ 1 h 4713773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2489 w 3487513"/>
                        <a:gd name="connsiteY0" fmla="*/ 1 h 4720861"/>
                        <a:gd name="connsiteX1" fmla="*/ 14 w 3487513"/>
                        <a:gd name="connsiteY1" fmla="*/ 2927498 h 4720861"/>
                        <a:gd name="connsiteX2" fmla="*/ 1694135 w 3487513"/>
                        <a:gd name="connsiteY2" fmla="*/ 4720857 h 4720861"/>
                        <a:gd name="connsiteX3" fmla="*/ 3487493 w 3487513"/>
                        <a:gd name="connsiteY3" fmla="*/ 2941675 h 4720861"/>
                        <a:gd name="connsiteX4" fmla="*/ 1722489 w 3487513"/>
                        <a:gd name="connsiteY4" fmla="*/ 1 h 4720861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9393"/>
                        <a:gd name="connsiteY0" fmla="*/ 2 h 4720868"/>
                        <a:gd name="connsiteX1" fmla="*/ 592 w 3489393"/>
                        <a:gd name="connsiteY1" fmla="*/ 2927499 h 4720868"/>
                        <a:gd name="connsiteX2" fmla="*/ 1694713 w 3489393"/>
                        <a:gd name="connsiteY2" fmla="*/ 4720858 h 4720868"/>
                        <a:gd name="connsiteX3" fmla="*/ 3488071 w 3489393"/>
                        <a:gd name="connsiteY3" fmla="*/ 2941676 h 4720868"/>
                        <a:gd name="connsiteX4" fmla="*/ 1723067 w 3489393"/>
                        <a:gd name="connsiteY4" fmla="*/ 2 h 4720868"/>
                        <a:gd name="connsiteX0" fmla="*/ 1723067 w 3488483"/>
                        <a:gd name="connsiteY0" fmla="*/ 2 h 4720872"/>
                        <a:gd name="connsiteX1" fmla="*/ 592 w 3488483"/>
                        <a:gd name="connsiteY1" fmla="*/ 2927499 h 4720872"/>
                        <a:gd name="connsiteX2" fmla="*/ 1694713 w 3488483"/>
                        <a:gd name="connsiteY2" fmla="*/ 4720858 h 4720872"/>
                        <a:gd name="connsiteX3" fmla="*/ 3488071 w 3488483"/>
                        <a:gd name="connsiteY3" fmla="*/ 2941676 h 4720872"/>
                        <a:gd name="connsiteX4" fmla="*/ 1723067 w 3488483"/>
                        <a:gd name="connsiteY4" fmla="*/ 2 h 4720872"/>
                        <a:gd name="connsiteX0" fmla="*/ 1723104 w 3488545"/>
                        <a:gd name="connsiteY0" fmla="*/ 45 h 4720915"/>
                        <a:gd name="connsiteX1" fmla="*/ 629 w 3488545"/>
                        <a:gd name="connsiteY1" fmla="*/ 2927542 h 4720915"/>
                        <a:gd name="connsiteX2" fmla="*/ 1694750 w 3488545"/>
                        <a:gd name="connsiteY2" fmla="*/ 4720901 h 4720915"/>
                        <a:gd name="connsiteX3" fmla="*/ 3488108 w 3488545"/>
                        <a:gd name="connsiteY3" fmla="*/ 2941719 h 4720915"/>
                        <a:gd name="connsiteX4" fmla="*/ 1723104 w 3488545"/>
                        <a:gd name="connsiteY4" fmla="*/ 45 h 4720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88545" h="4720915">
                          <a:moveTo>
                            <a:pt x="1723104" y="45"/>
                          </a:moveTo>
                          <a:cubicBezTo>
                            <a:pt x="1070974" y="-9406"/>
                            <a:pt x="-30087" y="1467338"/>
                            <a:pt x="629" y="2927542"/>
                          </a:cubicBezTo>
                          <a:cubicBezTo>
                            <a:pt x="31345" y="4387746"/>
                            <a:pt x="1113503" y="4718538"/>
                            <a:pt x="1694750" y="4720901"/>
                          </a:cubicBezTo>
                          <a:cubicBezTo>
                            <a:pt x="2275997" y="4723264"/>
                            <a:pt x="3462117" y="4430277"/>
                            <a:pt x="3488108" y="2941719"/>
                          </a:cubicBezTo>
                          <a:cubicBezTo>
                            <a:pt x="3514099" y="1453161"/>
                            <a:pt x="2375234" y="9496"/>
                            <a:pt x="1723104" y="45"/>
                          </a:cubicBezTo>
                          <a:close/>
                        </a:path>
                      </a:pathLst>
                    </a:custGeom>
                    <a:blipFill dpi="0" rotWithShape="1">
                      <a:blip r:embed="rId9" cstate="print">
                        <a:duotone>
                          <a:prstClr val="black"/>
                          <a:schemeClr val="accent6">
                            <a:tint val="45000"/>
                            <a:satMod val="400000"/>
                          </a:schemeClr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46" name="Freeform 145"/>
                    <p:cNvSpPr>
                      <a:spLocks noChangeAspect="1"/>
                    </p:cNvSpPr>
                    <p:nvPr/>
                  </p:nvSpPr>
                  <p:spPr>
                    <a:xfrm>
                      <a:off x="1066800" y="1662243"/>
                      <a:ext cx="448826" cy="1027924"/>
                    </a:xfrm>
                    <a:custGeom>
                      <a:avLst/>
                      <a:gdLst>
                        <a:gd name="connsiteX0" fmla="*/ 64418 w 448826"/>
                        <a:gd name="connsiteY0" fmla="*/ 0 h 1027924"/>
                        <a:gd name="connsiteX1" fmla="*/ 448731 w 448826"/>
                        <a:gd name="connsiteY1" fmla="*/ 640521 h 1027924"/>
                        <a:gd name="connsiteX2" fmla="*/ 58245 w 448826"/>
                        <a:gd name="connsiteY2" fmla="*/ 1027921 h 1027924"/>
                        <a:gd name="connsiteX3" fmla="*/ 6332 w 448826"/>
                        <a:gd name="connsiteY3" fmla="*/ 1024035 h 1027924"/>
                        <a:gd name="connsiteX4" fmla="*/ 0 w 448826"/>
                        <a:gd name="connsiteY4" fmla="*/ 1022660 h 1027924"/>
                        <a:gd name="connsiteX5" fmla="*/ 5180 w 448826"/>
                        <a:gd name="connsiteY5" fmla="*/ 1023048 h 1027924"/>
                        <a:gd name="connsiteX6" fmla="*/ 392424 w 448826"/>
                        <a:gd name="connsiteY6" fmla="*/ 638866 h 1027924"/>
                        <a:gd name="connsiteX7" fmla="*/ 68339 w 448826"/>
                        <a:gd name="connsiteY7" fmla="*/ 18360 h 1027924"/>
                        <a:gd name="connsiteX8" fmla="*/ 29605 w 448826"/>
                        <a:gd name="connsiteY8" fmla="*/ 8380 h 10279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8826" h="1027924">
                          <a:moveTo>
                            <a:pt x="64418" y="0"/>
                          </a:moveTo>
                          <a:cubicBezTo>
                            <a:pt x="206413" y="2058"/>
                            <a:pt x="454390" y="316402"/>
                            <a:pt x="448731" y="640521"/>
                          </a:cubicBezTo>
                          <a:cubicBezTo>
                            <a:pt x="443072" y="964641"/>
                            <a:pt x="184806" y="1028436"/>
                            <a:pt x="58245" y="1027921"/>
                          </a:cubicBezTo>
                          <a:cubicBezTo>
                            <a:pt x="42424" y="1027857"/>
                            <a:pt x="24900" y="1026675"/>
                            <a:pt x="6332" y="1024035"/>
                          </a:cubicBezTo>
                          <a:lnTo>
                            <a:pt x="0" y="1022660"/>
                          </a:lnTo>
                          <a:lnTo>
                            <a:pt x="5180" y="1023048"/>
                          </a:lnTo>
                          <a:cubicBezTo>
                            <a:pt x="130690" y="1023558"/>
                            <a:pt x="386812" y="960293"/>
                            <a:pt x="392424" y="638866"/>
                          </a:cubicBezTo>
                          <a:cubicBezTo>
                            <a:pt x="397335" y="357617"/>
                            <a:pt x="209668" y="83789"/>
                            <a:pt x="68339" y="18360"/>
                          </a:cubicBezTo>
                          <a:lnTo>
                            <a:pt x="29605" y="838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  <a:alpha val="2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47" name="Oval 146"/>
                    <p:cNvSpPr/>
                    <p:nvPr/>
                  </p:nvSpPr>
                  <p:spPr>
                    <a:xfrm rot="1382746">
                      <a:off x="842815" y="1759422"/>
                      <a:ext cx="347146" cy="537215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48" name="Oval 147"/>
                    <p:cNvSpPr/>
                    <p:nvPr/>
                  </p:nvSpPr>
                  <p:spPr>
                    <a:xfrm rot="1382746">
                      <a:off x="874273" y="1813651"/>
                      <a:ext cx="193205" cy="353383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49" name="Oval 148"/>
                    <p:cNvSpPr/>
                    <p:nvPr/>
                  </p:nvSpPr>
                  <p:spPr>
                    <a:xfrm rot="1382746">
                      <a:off x="908422" y="1852082"/>
                      <a:ext cx="60725" cy="170880"/>
                    </a:xfrm>
                    <a:prstGeom prst="ellipse">
                      <a:avLst/>
                    </a:prstGeom>
                    <a:solidFill>
                      <a:schemeClr val="bg1">
                        <a:alpha val="6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</p:grpSp>
              <p:grpSp>
                <p:nvGrpSpPr>
                  <p:cNvPr id="61" name="Group 60"/>
                  <p:cNvGrpSpPr/>
                  <p:nvPr/>
                </p:nvGrpSpPr>
                <p:grpSpPr>
                  <a:xfrm>
                    <a:off x="2996759" y="314813"/>
                    <a:ext cx="379059" cy="512966"/>
                    <a:chOff x="762000" y="1662233"/>
                    <a:chExt cx="759597" cy="1027934"/>
                  </a:xfrm>
                </p:grpSpPr>
                <p:sp>
                  <p:nvSpPr>
                    <p:cNvPr id="140" name="Freeform 139"/>
                    <p:cNvSpPr>
                      <a:spLocks noChangeAspect="1"/>
                    </p:cNvSpPr>
                    <p:nvPr/>
                  </p:nvSpPr>
                  <p:spPr>
                    <a:xfrm>
                      <a:off x="762000" y="1662233"/>
                      <a:ext cx="759597" cy="1027934"/>
                    </a:xfrm>
                    <a:custGeom>
                      <a:avLst/>
                      <a:gdLst>
                        <a:gd name="connsiteX0" fmla="*/ 1722489 w 3487579"/>
                        <a:gd name="connsiteY0" fmla="*/ 1 h 4713773"/>
                        <a:gd name="connsiteX1" fmla="*/ 14 w 3487579"/>
                        <a:gd name="connsiteY1" fmla="*/ 2920410 h 4713773"/>
                        <a:gd name="connsiteX2" fmla="*/ 1694135 w 3487579"/>
                        <a:gd name="connsiteY2" fmla="*/ 4713769 h 4713773"/>
                        <a:gd name="connsiteX3" fmla="*/ 3487493 w 3487579"/>
                        <a:gd name="connsiteY3" fmla="*/ 2934587 h 4713773"/>
                        <a:gd name="connsiteX4" fmla="*/ 1722489 w 3487579"/>
                        <a:gd name="connsiteY4" fmla="*/ 1 h 4713773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2489 w 3487513"/>
                        <a:gd name="connsiteY0" fmla="*/ 1 h 4720861"/>
                        <a:gd name="connsiteX1" fmla="*/ 14 w 3487513"/>
                        <a:gd name="connsiteY1" fmla="*/ 2927498 h 4720861"/>
                        <a:gd name="connsiteX2" fmla="*/ 1694135 w 3487513"/>
                        <a:gd name="connsiteY2" fmla="*/ 4720857 h 4720861"/>
                        <a:gd name="connsiteX3" fmla="*/ 3487493 w 3487513"/>
                        <a:gd name="connsiteY3" fmla="*/ 2941675 h 4720861"/>
                        <a:gd name="connsiteX4" fmla="*/ 1722489 w 3487513"/>
                        <a:gd name="connsiteY4" fmla="*/ 1 h 4720861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9393"/>
                        <a:gd name="connsiteY0" fmla="*/ 2 h 4720868"/>
                        <a:gd name="connsiteX1" fmla="*/ 592 w 3489393"/>
                        <a:gd name="connsiteY1" fmla="*/ 2927499 h 4720868"/>
                        <a:gd name="connsiteX2" fmla="*/ 1694713 w 3489393"/>
                        <a:gd name="connsiteY2" fmla="*/ 4720858 h 4720868"/>
                        <a:gd name="connsiteX3" fmla="*/ 3488071 w 3489393"/>
                        <a:gd name="connsiteY3" fmla="*/ 2941676 h 4720868"/>
                        <a:gd name="connsiteX4" fmla="*/ 1723067 w 3489393"/>
                        <a:gd name="connsiteY4" fmla="*/ 2 h 4720868"/>
                        <a:gd name="connsiteX0" fmla="*/ 1723067 w 3488483"/>
                        <a:gd name="connsiteY0" fmla="*/ 2 h 4720872"/>
                        <a:gd name="connsiteX1" fmla="*/ 592 w 3488483"/>
                        <a:gd name="connsiteY1" fmla="*/ 2927499 h 4720872"/>
                        <a:gd name="connsiteX2" fmla="*/ 1694713 w 3488483"/>
                        <a:gd name="connsiteY2" fmla="*/ 4720858 h 4720872"/>
                        <a:gd name="connsiteX3" fmla="*/ 3488071 w 3488483"/>
                        <a:gd name="connsiteY3" fmla="*/ 2941676 h 4720872"/>
                        <a:gd name="connsiteX4" fmla="*/ 1723067 w 3488483"/>
                        <a:gd name="connsiteY4" fmla="*/ 2 h 4720872"/>
                        <a:gd name="connsiteX0" fmla="*/ 1723104 w 3488545"/>
                        <a:gd name="connsiteY0" fmla="*/ 45 h 4720915"/>
                        <a:gd name="connsiteX1" fmla="*/ 629 w 3488545"/>
                        <a:gd name="connsiteY1" fmla="*/ 2927542 h 4720915"/>
                        <a:gd name="connsiteX2" fmla="*/ 1694750 w 3488545"/>
                        <a:gd name="connsiteY2" fmla="*/ 4720901 h 4720915"/>
                        <a:gd name="connsiteX3" fmla="*/ 3488108 w 3488545"/>
                        <a:gd name="connsiteY3" fmla="*/ 2941719 h 4720915"/>
                        <a:gd name="connsiteX4" fmla="*/ 1723104 w 3488545"/>
                        <a:gd name="connsiteY4" fmla="*/ 45 h 4720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88545" h="4720915">
                          <a:moveTo>
                            <a:pt x="1723104" y="45"/>
                          </a:moveTo>
                          <a:cubicBezTo>
                            <a:pt x="1070974" y="-9406"/>
                            <a:pt x="-30087" y="1467338"/>
                            <a:pt x="629" y="2927542"/>
                          </a:cubicBezTo>
                          <a:cubicBezTo>
                            <a:pt x="31345" y="4387746"/>
                            <a:pt x="1113503" y="4718538"/>
                            <a:pt x="1694750" y="4720901"/>
                          </a:cubicBezTo>
                          <a:cubicBezTo>
                            <a:pt x="2275997" y="4723264"/>
                            <a:pt x="3462117" y="4430277"/>
                            <a:pt x="3488108" y="2941719"/>
                          </a:cubicBezTo>
                          <a:cubicBezTo>
                            <a:pt x="3514099" y="1453161"/>
                            <a:pt x="2375234" y="9496"/>
                            <a:pt x="1723104" y="45"/>
                          </a:cubicBezTo>
                          <a:close/>
                        </a:path>
                      </a:pathLst>
                    </a:custGeom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41" name="Freeform 140"/>
                    <p:cNvSpPr>
                      <a:spLocks noChangeAspect="1"/>
                    </p:cNvSpPr>
                    <p:nvPr/>
                  </p:nvSpPr>
                  <p:spPr>
                    <a:xfrm>
                      <a:off x="1066800" y="1662243"/>
                      <a:ext cx="448826" cy="1027924"/>
                    </a:xfrm>
                    <a:custGeom>
                      <a:avLst/>
                      <a:gdLst>
                        <a:gd name="connsiteX0" fmla="*/ 64418 w 448826"/>
                        <a:gd name="connsiteY0" fmla="*/ 0 h 1027924"/>
                        <a:gd name="connsiteX1" fmla="*/ 448731 w 448826"/>
                        <a:gd name="connsiteY1" fmla="*/ 640521 h 1027924"/>
                        <a:gd name="connsiteX2" fmla="*/ 58245 w 448826"/>
                        <a:gd name="connsiteY2" fmla="*/ 1027921 h 1027924"/>
                        <a:gd name="connsiteX3" fmla="*/ 6332 w 448826"/>
                        <a:gd name="connsiteY3" fmla="*/ 1024035 h 1027924"/>
                        <a:gd name="connsiteX4" fmla="*/ 0 w 448826"/>
                        <a:gd name="connsiteY4" fmla="*/ 1022660 h 1027924"/>
                        <a:gd name="connsiteX5" fmla="*/ 5180 w 448826"/>
                        <a:gd name="connsiteY5" fmla="*/ 1023048 h 1027924"/>
                        <a:gd name="connsiteX6" fmla="*/ 392424 w 448826"/>
                        <a:gd name="connsiteY6" fmla="*/ 638866 h 1027924"/>
                        <a:gd name="connsiteX7" fmla="*/ 68339 w 448826"/>
                        <a:gd name="connsiteY7" fmla="*/ 18360 h 1027924"/>
                        <a:gd name="connsiteX8" fmla="*/ 29605 w 448826"/>
                        <a:gd name="connsiteY8" fmla="*/ 8380 h 10279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8826" h="1027924">
                          <a:moveTo>
                            <a:pt x="64418" y="0"/>
                          </a:moveTo>
                          <a:cubicBezTo>
                            <a:pt x="206413" y="2058"/>
                            <a:pt x="454390" y="316402"/>
                            <a:pt x="448731" y="640521"/>
                          </a:cubicBezTo>
                          <a:cubicBezTo>
                            <a:pt x="443072" y="964641"/>
                            <a:pt x="184806" y="1028436"/>
                            <a:pt x="58245" y="1027921"/>
                          </a:cubicBezTo>
                          <a:cubicBezTo>
                            <a:pt x="42424" y="1027857"/>
                            <a:pt x="24900" y="1026675"/>
                            <a:pt x="6332" y="1024035"/>
                          </a:cubicBezTo>
                          <a:lnTo>
                            <a:pt x="0" y="1022660"/>
                          </a:lnTo>
                          <a:lnTo>
                            <a:pt x="5180" y="1023048"/>
                          </a:lnTo>
                          <a:cubicBezTo>
                            <a:pt x="130690" y="1023558"/>
                            <a:pt x="386812" y="960293"/>
                            <a:pt x="392424" y="638866"/>
                          </a:cubicBezTo>
                          <a:cubicBezTo>
                            <a:pt x="397335" y="357617"/>
                            <a:pt x="209668" y="83789"/>
                            <a:pt x="68339" y="18360"/>
                          </a:cubicBezTo>
                          <a:lnTo>
                            <a:pt x="29605" y="838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  <a:alpha val="2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42" name="Oval 141"/>
                    <p:cNvSpPr/>
                    <p:nvPr/>
                  </p:nvSpPr>
                  <p:spPr>
                    <a:xfrm rot="1382746">
                      <a:off x="842815" y="1759422"/>
                      <a:ext cx="347146" cy="537215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43" name="Oval 142"/>
                    <p:cNvSpPr/>
                    <p:nvPr/>
                  </p:nvSpPr>
                  <p:spPr>
                    <a:xfrm rot="1382746">
                      <a:off x="874273" y="1813651"/>
                      <a:ext cx="193205" cy="353383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44" name="Oval 143"/>
                    <p:cNvSpPr/>
                    <p:nvPr/>
                  </p:nvSpPr>
                  <p:spPr>
                    <a:xfrm rot="1382746">
                      <a:off x="908422" y="1852082"/>
                      <a:ext cx="60725" cy="170880"/>
                    </a:xfrm>
                    <a:prstGeom prst="ellipse">
                      <a:avLst/>
                    </a:prstGeom>
                    <a:solidFill>
                      <a:schemeClr val="bg1">
                        <a:alpha val="6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</p:grpSp>
              <p:grpSp>
                <p:nvGrpSpPr>
                  <p:cNvPr id="62" name="Group 61"/>
                  <p:cNvGrpSpPr/>
                  <p:nvPr/>
                </p:nvGrpSpPr>
                <p:grpSpPr>
                  <a:xfrm>
                    <a:off x="2034004" y="285750"/>
                    <a:ext cx="394024" cy="533218"/>
                    <a:chOff x="762000" y="1662233"/>
                    <a:chExt cx="759597" cy="1027934"/>
                  </a:xfrm>
                </p:grpSpPr>
                <p:sp>
                  <p:nvSpPr>
                    <p:cNvPr id="135" name="Freeform 134"/>
                    <p:cNvSpPr>
                      <a:spLocks noChangeAspect="1"/>
                    </p:cNvSpPr>
                    <p:nvPr/>
                  </p:nvSpPr>
                  <p:spPr>
                    <a:xfrm>
                      <a:off x="762000" y="1662233"/>
                      <a:ext cx="759597" cy="1027934"/>
                    </a:xfrm>
                    <a:custGeom>
                      <a:avLst/>
                      <a:gdLst>
                        <a:gd name="connsiteX0" fmla="*/ 1722489 w 3487579"/>
                        <a:gd name="connsiteY0" fmla="*/ 1 h 4713773"/>
                        <a:gd name="connsiteX1" fmla="*/ 14 w 3487579"/>
                        <a:gd name="connsiteY1" fmla="*/ 2920410 h 4713773"/>
                        <a:gd name="connsiteX2" fmla="*/ 1694135 w 3487579"/>
                        <a:gd name="connsiteY2" fmla="*/ 4713769 h 4713773"/>
                        <a:gd name="connsiteX3" fmla="*/ 3487493 w 3487579"/>
                        <a:gd name="connsiteY3" fmla="*/ 2934587 h 4713773"/>
                        <a:gd name="connsiteX4" fmla="*/ 1722489 w 3487579"/>
                        <a:gd name="connsiteY4" fmla="*/ 1 h 4713773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2489 w 3487513"/>
                        <a:gd name="connsiteY0" fmla="*/ 1 h 4720861"/>
                        <a:gd name="connsiteX1" fmla="*/ 14 w 3487513"/>
                        <a:gd name="connsiteY1" fmla="*/ 2927498 h 4720861"/>
                        <a:gd name="connsiteX2" fmla="*/ 1694135 w 3487513"/>
                        <a:gd name="connsiteY2" fmla="*/ 4720857 h 4720861"/>
                        <a:gd name="connsiteX3" fmla="*/ 3487493 w 3487513"/>
                        <a:gd name="connsiteY3" fmla="*/ 2941675 h 4720861"/>
                        <a:gd name="connsiteX4" fmla="*/ 1722489 w 3487513"/>
                        <a:gd name="connsiteY4" fmla="*/ 1 h 4720861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9393"/>
                        <a:gd name="connsiteY0" fmla="*/ 2 h 4720868"/>
                        <a:gd name="connsiteX1" fmla="*/ 592 w 3489393"/>
                        <a:gd name="connsiteY1" fmla="*/ 2927499 h 4720868"/>
                        <a:gd name="connsiteX2" fmla="*/ 1694713 w 3489393"/>
                        <a:gd name="connsiteY2" fmla="*/ 4720858 h 4720868"/>
                        <a:gd name="connsiteX3" fmla="*/ 3488071 w 3489393"/>
                        <a:gd name="connsiteY3" fmla="*/ 2941676 h 4720868"/>
                        <a:gd name="connsiteX4" fmla="*/ 1723067 w 3489393"/>
                        <a:gd name="connsiteY4" fmla="*/ 2 h 4720868"/>
                        <a:gd name="connsiteX0" fmla="*/ 1723067 w 3488483"/>
                        <a:gd name="connsiteY0" fmla="*/ 2 h 4720872"/>
                        <a:gd name="connsiteX1" fmla="*/ 592 w 3488483"/>
                        <a:gd name="connsiteY1" fmla="*/ 2927499 h 4720872"/>
                        <a:gd name="connsiteX2" fmla="*/ 1694713 w 3488483"/>
                        <a:gd name="connsiteY2" fmla="*/ 4720858 h 4720872"/>
                        <a:gd name="connsiteX3" fmla="*/ 3488071 w 3488483"/>
                        <a:gd name="connsiteY3" fmla="*/ 2941676 h 4720872"/>
                        <a:gd name="connsiteX4" fmla="*/ 1723067 w 3488483"/>
                        <a:gd name="connsiteY4" fmla="*/ 2 h 4720872"/>
                        <a:gd name="connsiteX0" fmla="*/ 1723104 w 3488545"/>
                        <a:gd name="connsiteY0" fmla="*/ 45 h 4720915"/>
                        <a:gd name="connsiteX1" fmla="*/ 629 w 3488545"/>
                        <a:gd name="connsiteY1" fmla="*/ 2927542 h 4720915"/>
                        <a:gd name="connsiteX2" fmla="*/ 1694750 w 3488545"/>
                        <a:gd name="connsiteY2" fmla="*/ 4720901 h 4720915"/>
                        <a:gd name="connsiteX3" fmla="*/ 3488108 w 3488545"/>
                        <a:gd name="connsiteY3" fmla="*/ 2941719 h 4720915"/>
                        <a:gd name="connsiteX4" fmla="*/ 1723104 w 3488545"/>
                        <a:gd name="connsiteY4" fmla="*/ 45 h 4720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88545" h="4720915">
                          <a:moveTo>
                            <a:pt x="1723104" y="45"/>
                          </a:moveTo>
                          <a:cubicBezTo>
                            <a:pt x="1070974" y="-9406"/>
                            <a:pt x="-30087" y="1467338"/>
                            <a:pt x="629" y="2927542"/>
                          </a:cubicBezTo>
                          <a:cubicBezTo>
                            <a:pt x="31345" y="4387746"/>
                            <a:pt x="1113503" y="4718538"/>
                            <a:pt x="1694750" y="4720901"/>
                          </a:cubicBezTo>
                          <a:cubicBezTo>
                            <a:pt x="2275997" y="4723264"/>
                            <a:pt x="3462117" y="4430277"/>
                            <a:pt x="3488108" y="2941719"/>
                          </a:cubicBezTo>
                          <a:cubicBezTo>
                            <a:pt x="3514099" y="1453161"/>
                            <a:pt x="2375234" y="9496"/>
                            <a:pt x="1723104" y="45"/>
                          </a:cubicBezTo>
                          <a:close/>
                        </a:path>
                      </a:pathLst>
                    </a:custGeom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36" name="Freeform 135"/>
                    <p:cNvSpPr>
                      <a:spLocks noChangeAspect="1"/>
                    </p:cNvSpPr>
                    <p:nvPr/>
                  </p:nvSpPr>
                  <p:spPr>
                    <a:xfrm>
                      <a:off x="1066800" y="1662243"/>
                      <a:ext cx="448826" cy="1027924"/>
                    </a:xfrm>
                    <a:custGeom>
                      <a:avLst/>
                      <a:gdLst>
                        <a:gd name="connsiteX0" fmla="*/ 64418 w 448826"/>
                        <a:gd name="connsiteY0" fmla="*/ 0 h 1027924"/>
                        <a:gd name="connsiteX1" fmla="*/ 448731 w 448826"/>
                        <a:gd name="connsiteY1" fmla="*/ 640521 h 1027924"/>
                        <a:gd name="connsiteX2" fmla="*/ 58245 w 448826"/>
                        <a:gd name="connsiteY2" fmla="*/ 1027921 h 1027924"/>
                        <a:gd name="connsiteX3" fmla="*/ 6332 w 448826"/>
                        <a:gd name="connsiteY3" fmla="*/ 1024035 h 1027924"/>
                        <a:gd name="connsiteX4" fmla="*/ 0 w 448826"/>
                        <a:gd name="connsiteY4" fmla="*/ 1022660 h 1027924"/>
                        <a:gd name="connsiteX5" fmla="*/ 5180 w 448826"/>
                        <a:gd name="connsiteY5" fmla="*/ 1023048 h 1027924"/>
                        <a:gd name="connsiteX6" fmla="*/ 392424 w 448826"/>
                        <a:gd name="connsiteY6" fmla="*/ 638866 h 1027924"/>
                        <a:gd name="connsiteX7" fmla="*/ 68339 w 448826"/>
                        <a:gd name="connsiteY7" fmla="*/ 18360 h 1027924"/>
                        <a:gd name="connsiteX8" fmla="*/ 29605 w 448826"/>
                        <a:gd name="connsiteY8" fmla="*/ 8380 h 10279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8826" h="1027924">
                          <a:moveTo>
                            <a:pt x="64418" y="0"/>
                          </a:moveTo>
                          <a:cubicBezTo>
                            <a:pt x="206413" y="2058"/>
                            <a:pt x="454390" y="316402"/>
                            <a:pt x="448731" y="640521"/>
                          </a:cubicBezTo>
                          <a:cubicBezTo>
                            <a:pt x="443072" y="964641"/>
                            <a:pt x="184806" y="1028436"/>
                            <a:pt x="58245" y="1027921"/>
                          </a:cubicBezTo>
                          <a:cubicBezTo>
                            <a:pt x="42424" y="1027857"/>
                            <a:pt x="24900" y="1026675"/>
                            <a:pt x="6332" y="1024035"/>
                          </a:cubicBezTo>
                          <a:lnTo>
                            <a:pt x="0" y="1022660"/>
                          </a:lnTo>
                          <a:lnTo>
                            <a:pt x="5180" y="1023048"/>
                          </a:lnTo>
                          <a:cubicBezTo>
                            <a:pt x="130690" y="1023558"/>
                            <a:pt x="386812" y="960293"/>
                            <a:pt x="392424" y="638866"/>
                          </a:cubicBezTo>
                          <a:cubicBezTo>
                            <a:pt x="397335" y="357617"/>
                            <a:pt x="209668" y="83789"/>
                            <a:pt x="68339" y="18360"/>
                          </a:cubicBezTo>
                          <a:lnTo>
                            <a:pt x="29605" y="838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  <a:alpha val="2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37" name="Oval 136"/>
                    <p:cNvSpPr/>
                    <p:nvPr/>
                  </p:nvSpPr>
                  <p:spPr>
                    <a:xfrm rot="1382746">
                      <a:off x="842815" y="1759422"/>
                      <a:ext cx="347146" cy="537215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38" name="Oval 137"/>
                    <p:cNvSpPr/>
                    <p:nvPr/>
                  </p:nvSpPr>
                  <p:spPr>
                    <a:xfrm rot="1382746">
                      <a:off x="874273" y="1813651"/>
                      <a:ext cx="193205" cy="353383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39" name="Oval 138"/>
                    <p:cNvSpPr/>
                    <p:nvPr/>
                  </p:nvSpPr>
                  <p:spPr>
                    <a:xfrm rot="1382746">
                      <a:off x="908422" y="1852082"/>
                      <a:ext cx="60725" cy="170880"/>
                    </a:xfrm>
                    <a:prstGeom prst="ellipse">
                      <a:avLst/>
                    </a:prstGeom>
                    <a:solidFill>
                      <a:schemeClr val="bg1">
                        <a:alpha val="6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</p:grpSp>
              <p:grpSp>
                <p:nvGrpSpPr>
                  <p:cNvPr id="63" name="Group 62"/>
                  <p:cNvGrpSpPr/>
                  <p:nvPr/>
                </p:nvGrpSpPr>
                <p:grpSpPr>
                  <a:xfrm>
                    <a:off x="2519223" y="302699"/>
                    <a:ext cx="394024" cy="533218"/>
                    <a:chOff x="762000" y="1662233"/>
                    <a:chExt cx="759597" cy="1027934"/>
                  </a:xfrm>
                </p:grpSpPr>
                <p:sp>
                  <p:nvSpPr>
                    <p:cNvPr id="130" name="Freeform 129"/>
                    <p:cNvSpPr>
                      <a:spLocks noChangeAspect="1"/>
                    </p:cNvSpPr>
                    <p:nvPr/>
                  </p:nvSpPr>
                  <p:spPr>
                    <a:xfrm>
                      <a:off x="762000" y="1662233"/>
                      <a:ext cx="759597" cy="1027934"/>
                    </a:xfrm>
                    <a:custGeom>
                      <a:avLst/>
                      <a:gdLst>
                        <a:gd name="connsiteX0" fmla="*/ 1722489 w 3487579"/>
                        <a:gd name="connsiteY0" fmla="*/ 1 h 4713773"/>
                        <a:gd name="connsiteX1" fmla="*/ 14 w 3487579"/>
                        <a:gd name="connsiteY1" fmla="*/ 2920410 h 4713773"/>
                        <a:gd name="connsiteX2" fmla="*/ 1694135 w 3487579"/>
                        <a:gd name="connsiteY2" fmla="*/ 4713769 h 4713773"/>
                        <a:gd name="connsiteX3" fmla="*/ 3487493 w 3487579"/>
                        <a:gd name="connsiteY3" fmla="*/ 2934587 h 4713773"/>
                        <a:gd name="connsiteX4" fmla="*/ 1722489 w 3487579"/>
                        <a:gd name="connsiteY4" fmla="*/ 1 h 4713773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2489 w 3487513"/>
                        <a:gd name="connsiteY0" fmla="*/ 1 h 4720861"/>
                        <a:gd name="connsiteX1" fmla="*/ 14 w 3487513"/>
                        <a:gd name="connsiteY1" fmla="*/ 2927498 h 4720861"/>
                        <a:gd name="connsiteX2" fmla="*/ 1694135 w 3487513"/>
                        <a:gd name="connsiteY2" fmla="*/ 4720857 h 4720861"/>
                        <a:gd name="connsiteX3" fmla="*/ 3487493 w 3487513"/>
                        <a:gd name="connsiteY3" fmla="*/ 2941675 h 4720861"/>
                        <a:gd name="connsiteX4" fmla="*/ 1722489 w 3487513"/>
                        <a:gd name="connsiteY4" fmla="*/ 1 h 4720861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9393"/>
                        <a:gd name="connsiteY0" fmla="*/ 2 h 4720868"/>
                        <a:gd name="connsiteX1" fmla="*/ 592 w 3489393"/>
                        <a:gd name="connsiteY1" fmla="*/ 2927499 h 4720868"/>
                        <a:gd name="connsiteX2" fmla="*/ 1694713 w 3489393"/>
                        <a:gd name="connsiteY2" fmla="*/ 4720858 h 4720868"/>
                        <a:gd name="connsiteX3" fmla="*/ 3488071 w 3489393"/>
                        <a:gd name="connsiteY3" fmla="*/ 2941676 h 4720868"/>
                        <a:gd name="connsiteX4" fmla="*/ 1723067 w 3489393"/>
                        <a:gd name="connsiteY4" fmla="*/ 2 h 4720868"/>
                        <a:gd name="connsiteX0" fmla="*/ 1723067 w 3488483"/>
                        <a:gd name="connsiteY0" fmla="*/ 2 h 4720872"/>
                        <a:gd name="connsiteX1" fmla="*/ 592 w 3488483"/>
                        <a:gd name="connsiteY1" fmla="*/ 2927499 h 4720872"/>
                        <a:gd name="connsiteX2" fmla="*/ 1694713 w 3488483"/>
                        <a:gd name="connsiteY2" fmla="*/ 4720858 h 4720872"/>
                        <a:gd name="connsiteX3" fmla="*/ 3488071 w 3488483"/>
                        <a:gd name="connsiteY3" fmla="*/ 2941676 h 4720872"/>
                        <a:gd name="connsiteX4" fmla="*/ 1723067 w 3488483"/>
                        <a:gd name="connsiteY4" fmla="*/ 2 h 4720872"/>
                        <a:gd name="connsiteX0" fmla="*/ 1723104 w 3488545"/>
                        <a:gd name="connsiteY0" fmla="*/ 45 h 4720915"/>
                        <a:gd name="connsiteX1" fmla="*/ 629 w 3488545"/>
                        <a:gd name="connsiteY1" fmla="*/ 2927542 h 4720915"/>
                        <a:gd name="connsiteX2" fmla="*/ 1694750 w 3488545"/>
                        <a:gd name="connsiteY2" fmla="*/ 4720901 h 4720915"/>
                        <a:gd name="connsiteX3" fmla="*/ 3488108 w 3488545"/>
                        <a:gd name="connsiteY3" fmla="*/ 2941719 h 4720915"/>
                        <a:gd name="connsiteX4" fmla="*/ 1723104 w 3488545"/>
                        <a:gd name="connsiteY4" fmla="*/ 45 h 4720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88545" h="4720915">
                          <a:moveTo>
                            <a:pt x="1723104" y="45"/>
                          </a:moveTo>
                          <a:cubicBezTo>
                            <a:pt x="1070974" y="-9406"/>
                            <a:pt x="-30087" y="1467338"/>
                            <a:pt x="629" y="2927542"/>
                          </a:cubicBezTo>
                          <a:cubicBezTo>
                            <a:pt x="31345" y="4387746"/>
                            <a:pt x="1113503" y="4718538"/>
                            <a:pt x="1694750" y="4720901"/>
                          </a:cubicBezTo>
                          <a:cubicBezTo>
                            <a:pt x="2275997" y="4723264"/>
                            <a:pt x="3462117" y="4430277"/>
                            <a:pt x="3488108" y="2941719"/>
                          </a:cubicBezTo>
                          <a:cubicBezTo>
                            <a:pt x="3514099" y="1453161"/>
                            <a:pt x="2375234" y="9496"/>
                            <a:pt x="1723104" y="45"/>
                          </a:cubicBezTo>
                          <a:close/>
                        </a:path>
                      </a:pathLst>
                    </a:custGeom>
                    <a:blipFill dpi="0" rotWithShape="1">
                      <a:blip r:embed="rId8">
                        <a:duotone>
                          <a:prstClr val="black"/>
                          <a:schemeClr val="accent5">
                            <a:tint val="45000"/>
                            <a:satMod val="400000"/>
                          </a:schemeClr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31" name="Freeform 130"/>
                    <p:cNvSpPr>
                      <a:spLocks noChangeAspect="1"/>
                    </p:cNvSpPr>
                    <p:nvPr/>
                  </p:nvSpPr>
                  <p:spPr>
                    <a:xfrm>
                      <a:off x="1066800" y="1662243"/>
                      <a:ext cx="448826" cy="1027924"/>
                    </a:xfrm>
                    <a:custGeom>
                      <a:avLst/>
                      <a:gdLst>
                        <a:gd name="connsiteX0" fmla="*/ 64418 w 448826"/>
                        <a:gd name="connsiteY0" fmla="*/ 0 h 1027924"/>
                        <a:gd name="connsiteX1" fmla="*/ 448731 w 448826"/>
                        <a:gd name="connsiteY1" fmla="*/ 640521 h 1027924"/>
                        <a:gd name="connsiteX2" fmla="*/ 58245 w 448826"/>
                        <a:gd name="connsiteY2" fmla="*/ 1027921 h 1027924"/>
                        <a:gd name="connsiteX3" fmla="*/ 6332 w 448826"/>
                        <a:gd name="connsiteY3" fmla="*/ 1024035 h 1027924"/>
                        <a:gd name="connsiteX4" fmla="*/ 0 w 448826"/>
                        <a:gd name="connsiteY4" fmla="*/ 1022660 h 1027924"/>
                        <a:gd name="connsiteX5" fmla="*/ 5180 w 448826"/>
                        <a:gd name="connsiteY5" fmla="*/ 1023048 h 1027924"/>
                        <a:gd name="connsiteX6" fmla="*/ 392424 w 448826"/>
                        <a:gd name="connsiteY6" fmla="*/ 638866 h 1027924"/>
                        <a:gd name="connsiteX7" fmla="*/ 68339 w 448826"/>
                        <a:gd name="connsiteY7" fmla="*/ 18360 h 1027924"/>
                        <a:gd name="connsiteX8" fmla="*/ 29605 w 448826"/>
                        <a:gd name="connsiteY8" fmla="*/ 8380 h 10279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8826" h="1027924">
                          <a:moveTo>
                            <a:pt x="64418" y="0"/>
                          </a:moveTo>
                          <a:cubicBezTo>
                            <a:pt x="206413" y="2058"/>
                            <a:pt x="454390" y="316402"/>
                            <a:pt x="448731" y="640521"/>
                          </a:cubicBezTo>
                          <a:cubicBezTo>
                            <a:pt x="443072" y="964641"/>
                            <a:pt x="184806" y="1028436"/>
                            <a:pt x="58245" y="1027921"/>
                          </a:cubicBezTo>
                          <a:cubicBezTo>
                            <a:pt x="42424" y="1027857"/>
                            <a:pt x="24900" y="1026675"/>
                            <a:pt x="6332" y="1024035"/>
                          </a:cubicBezTo>
                          <a:lnTo>
                            <a:pt x="0" y="1022660"/>
                          </a:lnTo>
                          <a:lnTo>
                            <a:pt x="5180" y="1023048"/>
                          </a:lnTo>
                          <a:cubicBezTo>
                            <a:pt x="130690" y="1023558"/>
                            <a:pt x="386812" y="960293"/>
                            <a:pt x="392424" y="638866"/>
                          </a:cubicBezTo>
                          <a:cubicBezTo>
                            <a:pt x="397335" y="357617"/>
                            <a:pt x="209668" y="83789"/>
                            <a:pt x="68339" y="18360"/>
                          </a:cubicBezTo>
                          <a:lnTo>
                            <a:pt x="29605" y="838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  <a:alpha val="2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32" name="Oval 131"/>
                    <p:cNvSpPr/>
                    <p:nvPr/>
                  </p:nvSpPr>
                  <p:spPr>
                    <a:xfrm rot="1382746">
                      <a:off x="842815" y="1759422"/>
                      <a:ext cx="347146" cy="537215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33" name="Oval 132"/>
                    <p:cNvSpPr/>
                    <p:nvPr/>
                  </p:nvSpPr>
                  <p:spPr>
                    <a:xfrm rot="1382746">
                      <a:off x="874273" y="1813651"/>
                      <a:ext cx="193205" cy="353383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34" name="Oval 133"/>
                    <p:cNvSpPr/>
                    <p:nvPr/>
                  </p:nvSpPr>
                  <p:spPr>
                    <a:xfrm rot="1382746">
                      <a:off x="908422" y="1852082"/>
                      <a:ext cx="60725" cy="170880"/>
                    </a:xfrm>
                    <a:prstGeom prst="ellipse">
                      <a:avLst/>
                    </a:prstGeom>
                    <a:solidFill>
                      <a:schemeClr val="bg1">
                        <a:alpha val="6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</p:grpSp>
              <p:grpSp>
                <p:nvGrpSpPr>
                  <p:cNvPr id="64" name="Group 63"/>
                  <p:cNvGrpSpPr/>
                  <p:nvPr/>
                </p:nvGrpSpPr>
                <p:grpSpPr>
                  <a:xfrm>
                    <a:off x="6743201" y="321322"/>
                    <a:ext cx="394024" cy="533218"/>
                    <a:chOff x="762000" y="1662233"/>
                    <a:chExt cx="759597" cy="1027934"/>
                  </a:xfrm>
                </p:grpSpPr>
                <p:sp>
                  <p:nvSpPr>
                    <p:cNvPr id="125" name="Freeform 124"/>
                    <p:cNvSpPr>
                      <a:spLocks noChangeAspect="1"/>
                    </p:cNvSpPr>
                    <p:nvPr/>
                  </p:nvSpPr>
                  <p:spPr>
                    <a:xfrm>
                      <a:off x="762000" y="1662233"/>
                      <a:ext cx="759597" cy="1027934"/>
                    </a:xfrm>
                    <a:custGeom>
                      <a:avLst/>
                      <a:gdLst>
                        <a:gd name="connsiteX0" fmla="*/ 1722489 w 3487579"/>
                        <a:gd name="connsiteY0" fmla="*/ 1 h 4713773"/>
                        <a:gd name="connsiteX1" fmla="*/ 14 w 3487579"/>
                        <a:gd name="connsiteY1" fmla="*/ 2920410 h 4713773"/>
                        <a:gd name="connsiteX2" fmla="*/ 1694135 w 3487579"/>
                        <a:gd name="connsiteY2" fmla="*/ 4713769 h 4713773"/>
                        <a:gd name="connsiteX3" fmla="*/ 3487493 w 3487579"/>
                        <a:gd name="connsiteY3" fmla="*/ 2934587 h 4713773"/>
                        <a:gd name="connsiteX4" fmla="*/ 1722489 w 3487579"/>
                        <a:gd name="connsiteY4" fmla="*/ 1 h 4713773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2489 w 3487513"/>
                        <a:gd name="connsiteY0" fmla="*/ 1 h 4720861"/>
                        <a:gd name="connsiteX1" fmla="*/ 14 w 3487513"/>
                        <a:gd name="connsiteY1" fmla="*/ 2927498 h 4720861"/>
                        <a:gd name="connsiteX2" fmla="*/ 1694135 w 3487513"/>
                        <a:gd name="connsiteY2" fmla="*/ 4720857 h 4720861"/>
                        <a:gd name="connsiteX3" fmla="*/ 3487493 w 3487513"/>
                        <a:gd name="connsiteY3" fmla="*/ 2941675 h 4720861"/>
                        <a:gd name="connsiteX4" fmla="*/ 1722489 w 3487513"/>
                        <a:gd name="connsiteY4" fmla="*/ 1 h 4720861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9393"/>
                        <a:gd name="connsiteY0" fmla="*/ 2 h 4720868"/>
                        <a:gd name="connsiteX1" fmla="*/ 592 w 3489393"/>
                        <a:gd name="connsiteY1" fmla="*/ 2927499 h 4720868"/>
                        <a:gd name="connsiteX2" fmla="*/ 1694713 w 3489393"/>
                        <a:gd name="connsiteY2" fmla="*/ 4720858 h 4720868"/>
                        <a:gd name="connsiteX3" fmla="*/ 3488071 w 3489393"/>
                        <a:gd name="connsiteY3" fmla="*/ 2941676 h 4720868"/>
                        <a:gd name="connsiteX4" fmla="*/ 1723067 w 3489393"/>
                        <a:gd name="connsiteY4" fmla="*/ 2 h 4720868"/>
                        <a:gd name="connsiteX0" fmla="*/ 1723067 w 3488483"/>
                        <a:gd name="connsiteY0" fmla="*/ 2 h 4720872"/>
                        <a:gd name="connsiteX1" fmla="*/ 592 w 3488483"/>
                        <a:gd name="connsiteY1" fmla="*/ 2927499 h 4720872"/>
                        <a:gd name="connsiteX2" fmla="*/ 1694713 w 3488483"/>
                        <a:gd name="connsiteY2" fmla="*/ 4720858 h 4720872"/>
                        <a:gd name="connsiteX3" fmla="*/ 3488071 w 3488483"/>
                        <a:gd name="connsiteY3" fmla="*/ 2941676 h 4720872"/>
                        <a:gd name="connsiteX4" fmla="*/ 1723067 w 3488483"/>
                        <a:gd name="connsiteY4" fmla="*/ 2 h 4720872"/>
                        <a:gd name="connsiteX0" fmla="*/ 1723104 w 3488545"/>
                        <a:gd name="connsiteY0" fmla="*/ 45 h 4720915"/>
                        <a:gd name="connsiteX1" fmla="*/ 629 w 3488545"/>
                        <a:gd name="connsiteY1" fmla="*/ 2927542 h 4720915"/>
                        <a:gd name="connsiteX2" fmla="*/ 1694750 w 3488545"/>
                        <a:gd name="connsiteY2" fmla="*/ 4720901 h 4720915"/>
                        <a:gd name="connsiteX3" fmla="*/ 3488108 w 3488545"/>
                        <a:gd name="connsiteY3" fmla="*/ 2941719 h 4720915"/>
                        <a:gd name="connsiteX4" fmla="*/ 1723104 w 3488545"/>
                        <a:gd name="connsiteY4" fmla="*/ 45 h 4720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88545" h="4720915">
                          <a:moveTo>
                            <a:pt x="1723104" y="45"/>
                          </a:moveTo>
                          <a:cubicBezTo>
                            <a:pt x="1070974" y="-9406"/>
                            <a:pt x="-30087" y="1467338"/>
                            <a:pt x="629" y="2927542"/>
                          </a:cubicBezTo>
                          <a:cubicBezTo>
                            <a:pt x="31345" y="4387746"/>
                            <a:pt x="1113503" y="4718538"/>
                            <a:pt x="1694750" y="4720901"/>
                          </a:cubicBezTo>
                          <a:cubicBezTo>
                            <a:pt x="2275997" y="4723264"/>
                            <a:pt x="3462117" y="4430277"/>
                            <a:pt x="3488108" y="2941719"/>
                          </a:cubicBezTo>
                          <a:cubicBezTo>
                            <a:pt x="3514099" y="1453161"/>
                            <a:pt x="2375234" y="9496"/>
                            <a:pt x="1723104" y="45"/>
                          </a:cubicBezTo>
                          <a:close/>
                        </a:path>
                      </a:pathLst>
                    </a:custGeom>
                    <a:blipFill dpi="0" rotWithShape="1">
                      <a:blip r:embed="rId9" cstate="print">
                        <a:duotone>
                          <a:prstClr val="black"/>
                          <a:schemeClr val="accent6">
                            <a:tint val="45000"/>
                            <a:satMod val="400000"/>
                          </a:schemeClr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26" name="Freeform 125"/>
                    <p:cNvSpPr>
                      <a:spLocks noChangeAspect="1"/>
                    </p:cNvSpPr>
                    <p:nvPr/>
                  </p:nvSpPr>
                  <p:spPr>
                    <a:xfrm>
                      <a:off x="1066800" y="1662243"/>
                      <a:ext cx="448826" cy="1027924"/>
                    </a:xfrm>
                    <a:custGeom>
                      <a:avLst/>
                      <a:gdLst>
                        <a:gd name="connsiteX0" fmla="*/ 64418 w 448826"/>
                        <a:gd name="connsiteY0" fmla="*/ 0 h 1027924"/>
                        <a:gd name="connsiteX1" fmla="*/ 448731 w 448826"/>
                        <a:gd name="connsiteY1" fmla="*/ 640521 h 1027924"/>
                        <a:gd name="connsiteX2" fmla="*/ 58245 w 448826"/>
                        <a:gd name="connsiteY2" fmla="*/ 1027921 h 1027924"/>
                        <a:gd name="connsiteX3" fmla="*/ 6332 w 448826"/>
                        <a:gd name="connsiteY3" fmla="*/ 1024035 h 1027924"/>
                        <a:gd name="connsiteX4" fmla="*/ 0 w 448826"/>
                        <a:gd name="connsiteY4" fmla="*/ 1022660 h 1027924"/>
                        <a:gd name="connsiteX5" fmla="*/ 5180 w 448826"/>
                        <a:gd name="connsiteY5" fmla="*/ 1023048 h 1027924"/>
                        <a:gd name="connsiteX6" fmla="*/ 392424 w 448826"/>
                        <a:gd name="connsiteY6" fmla="*/ 638866 h 1027924"/>
                        <a:gd name="connsiteX7" fmla="*/ 68339 w 448826"/>
                        <a:gd name="connsiteY7" fmla="*/ 18360 h 1027924"/>
                        <a:gd name="connsiteX8" fmla="*/ 29605 w 448826"/>
                        <a:gd name="connsiteY8" fmla="*/ 8380 h 10279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8826" h="1027924">
                          <a:moveTo>
                            <a:pt x="64418" y="0"/>
                          </a:moveTo>
                          <a:cubicBezTo>
                            <a:pt x="206413" y="2058"/>
                            <a:pt x="454390" y="316402"/>
                            <a:pt x="448731" y="640521"/>
                          </a:cubicBezTo>
                          <a:cubicBezTo>
                            <a:pt x="443072" y="964641"/>
                            <a:pt x="184806" y="1028436"/>
                            <a:pt x="58245" y="1027921"/>
                          </a:cubicBezTo>
                          <a:cubicBezTo>
                            <a:pt x="42424" y="1027857"/>
                            <a:pt x="24900" y="1026675"/>
                            <a:pt x="6332" y="1024035"/>
                          </a:cubicBezTo>
                          <a:lnTo>
                            <a:pt x="0" y="1022660"/>
                          </a:lnTo>
                          <a:lnTo>
                            <a:pt x="5180" y="1023048"/>
                          </a:lnTo>
                          <a:cubicBezTo>
                            <a:pt x="130690" y="1023558"/>
                            <a:pt x="386812" y="960293"/>
                            <a:pt x="392424" y="638866"/>
                          </a:cubicBezTo>
                          <a:cubicBezTo>
                            <a:pt x="397335" y="357617"/>
                            <a:pt x="209668" y="83789"/>
                            <a:pt x="68339" y="18360"/>
                          </a:cubicBezTo>
                          <a:lnTo>
                            <a:pt x="29605" y="838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  <a:alpha val="2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27" name="Oval 126"/>
                    <p:cNvSpPr/>
                    <p:nvPr/>
                  </p:nvSpPr>
                  <p:spPr>
                    <a:xfrm rot="1382746">
                      <a:off x="842815" y="1759422"/>
                      <a:ext cx="347146" cy="537215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28" name="Oval 127"/>
                    <p:cNvSpPr/>
                    <p:nvPr/>
                  </p:nvSpPr>
                  <p:spPr>
                    <a:xfrm rot="1382746">
                      <a:off x="874273" y="1813651"/>
                      <a:ext cx="193205" cy="353383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29" name="Oval 128"/>
                    <p:cNvSpPr/>
                    <p:nvPr/>
                  </p:nvSpPr>
                  <p:spPr>
                    <a:xfrm rot="1382746">
                      <a:off x="908422" y="1852082"/>
                      <a:ext cx="60725" cy="170880"/>
                    </a:xfrm>
                    <a:prstGeom prst="ellipse">
                      <a:avLst/>
                    </a:prstGeom>
                    <a:solidFill>
                      <a:schemeClr val="bg1">
                        <a:alpha val="6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</p:grpSp>
              <p:grpSp>
                <p:nvGrpSpPr>
                  <p:cNvPr id="65" name="Group 64"/>
                  <p:cNvGrpSpPr/>
                  <p:nvPr/>
                </p:nvGrpSpPr>
                <p:grpSpPr>
                  <a:xfrm>
                    <a:off x="6291725" y="333436"/>
                    <a:ext cx="379059" cy="512966"/>
                    <a:chOff x="762000" y="1662233"/>
                    <a:chExt cx="759597" cy="1027934"/>
                  </a:xfrm>
                </p:grpSpPr>
                <p:sp>
                  <p:nvSpPr>
                    <p:cNvPr id="120" name="Freeform 119"/>
                    <p:cNvSpPr>
                      <a:spLocks noChangeAspect="1"/>
                    </p:cNvSpPr>
                    <p:nvPr/>
                  </p:nvSpPr>
                  <p:spPr>
                    <a:xfrm>
                      <a:off x="762000" y="1662233"/>
                      <a:ext cx="759597" cy="1027934"/>
                    </a:xfrm>
                    <a:custGeom>
                      <a:avLst/>
                      <a:gdLst>
                        <a:gd name="connsiteX0" fmla="*/ 1722489 w 3487579"/>
                        <a:gd name="connsiteY0" fmla="*/ 1 h 4713773"/>
                        <a:gd name="connsiteX1" fmla="*/ 14 w 3487579"/>
                        <a:gd name="connsiteY1" fmla="*/ 2920410 h 4713773"/>
                        <a:gd name="connsiteX2" fmla="*/ 1694135 w 3487579"/>
                        <a:gd name="connsiteY2" fmla="*/ 4713769 h 4713773"/>
                        <a:gd name="connsiteX3" fmla="*/ 3487493 w 3487579"/>
                        <a:gd name="connsiteY3" fmla="*/ 2934587 h 4713773"/>
                        <a:gd name="connsiteX4" fmla="*/ 1722489 w 3487579"/>
                        <a:gd name="connsiteY4" fmla="*/ 1 h 4713773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2489 w 3487513"/>
                        <a:gd name="connsiteY0" fmla="*/ 1 h 4720861"/>
                        <a:gd name="connsiteX1" fmla="*/ 14 w 3487513"/>
                        <a:gd name="connsiteY1" fmla="*/ 2927498 h 4720861"/>
                        <a:gd name="connsiteX2" fmla="*/ 1694135 w 3487513"/>
                        <a:gd name="connsiteY2" fmla="*/ 4720857 h 4720861"/>
                        <a:gd name="connsiteX3" fmla="*/ 3487493 w 3487513"/>
                        <a:gd name="connsiteY3" fmla="*/ 2941675 h 4720861"/>
                        <a:gd name="connsiteX4" fmla="*/ 1722489 w 3487513"/>
                        <a:gd name="connsiteY4" fmla="*/ 1 h 4720861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9393"/>
                        <a:gd name="connsiteY0" fmla="*/ 2 h 4720868"/>
                        <a:gd name="connsiteX1" fmla="*/ 592 w 3489393"/>
                        <a:gd name="connsiteY1" fmla="*/ 2927499 h 4720868"/>
                        <a:gd name="connsiteX2" fmla="*/ 1694713 w 3489393"/>
                        <a:gd name="connsiteY2" fmla="*/ 4720858 h 4720868"/>
                        <a:gd name="connsiteX3" fmla="*/ 3488071 w 3489393"/>
                        <a:gd name="connsiteY3" fmla="*/ 2941676 h 4720868"/>
                        <a:gd name="connsiteX4" fmla="*/ 1723067 w 3489393"/>
                        <a:gd name="connsiteY4" fmla="*/ 2 h 4720868"/>
                        <a:gd name="connsiteX0" fmla="*/ 1723067 w 3488483"/>
                        <a:gd name="connsiteY0" fmla="*/ 2 h 4720872"/>
                        <a:gd name="connsiteX1" fmla="*/ 592 w 3488483"/>
                        <a:gd name="connsiteY1" fmla="*/ 2927499 h 4720872"/>
                        <a:gd name="connsiteX2" fmla="*/ 1694713 w 3488483"/>
                        <a:gd name="connsiteY2" fmla="*/ 4720858 h 4720872"/>
                        <a:gd name="connsiteX3" fmla="*/ 3488071 w 3488483"/>
                        <a:gd name="connsiteY3" fmla="*/ 2941676 h 4720872"/>
                        <a:gd name="connsiteX4" fmla="*/ 1723067 w 3488483"/>
                        <a:gd name="connsiteY4" fmla="*/ 2 h 4720872"/>
                        <a:gd name="connsiteX0" fmla="*/ 1723104 w 3488545"/>
                        <a:gd name="connsiteY0" fmla="*/ 45 h 4720915"/>
                        <a:gd name="connsiteX1" fmla="*/ 629 w 3488545"/>
                        <a:gd name="connsiteY1" fmla="*/ 2927542 h 4720915"/>
                        <a:gd name="connsiteX2" fmla="*/ 1694750 w 3488545"/>
                        <a:gd name="connsiteY2" fmla="*/ 4720901 h 4720915"/>
                        <a:gd name="connsiteX3" fmla="*/ 3488108 w 3488545"/>
                        <a:gd name="connsiteY3" fmla="*/ 2941719 h 4720915"/>
                        <a:gd name="connsiteX4" fmla="*/ 1723104 w 3488545"/>
                        <a:gd name="connsiteY4" fmla="*/ 45 h 4720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88545" h="4720915">
                          <a:moveTo>
                            <a:pt x="1723104" y="45"/>
                          </a:moveTo>
                          <a:cubicBezTo>
                            <a:pt x="1070974" y="-9406"/>
                            <a:pt x="-30087" y="1467338"/>
                            <a:pt x="629" y="2927542"/>
                          </a:cubicBezTo>
                          <a:cubicBezTo>
                            <a:pt x="31345" y="4387746"/>
                            <a:pt x="1113503" y="4718538"/>
                            <a:pt x="1694750" y="4720901"/>
                          </a:cubicBezTo>
                          <a:cubicBezTo>
                            <a:pt x="2275997" y="4723264"/>
                            <a:pt x="3462117" y="4430277"/>
                            <a:pt x="3488108" y="2941719"/>
                          </a:cubicBezTo>
                          <a:cubicBezTo>
                            <a:pt x="3514099" y="1453161"/>
                            <a:pt x="2375234" y="9496"/>
                            <a:pt x="1723104" y="45"/>
                          </a:cubicBezTo>
                          <a:close/>
                        </a:path>
                      </a:pathLst>
                    </a:custGeom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21" name="Freeform 120"/>
                    <p:cNvSpPr>
                      <a:spLocks noChangeAspect="1"/>
                    </p:cNvSpPr>
                    <p:nvPr/>
                  </p:nvSpPr>
                  <p:spPr>
                    <a:xfrm>
                      <a:off x="1066800" y="1662243"/>
                      <a:ext cx="448826" cy="1027924"/>
                    </a:xfrm>
                    <a:custGeom>
                      <a:avLst/>
                      <a:gdLst>
                        <a:gd name="connsiteX0" fmla="*/ 64418 w 448826"/>
                        <a:gd name="connsiteY0" fmla="*/ 0 h 1027924"/>
                        <a:gd name="connsiteX1" fmla="*/ 448731 w 448826"/>
                        <a:gd name="connsiteY1" fmla="*/ 640521 h 1027924"/>
                        <a:gd name="connsiteX2" fmla="*/ 58245 w 448826"/>
                        <a:gd name="connsiteY2" fmla="*/ 1027921 h 1027924"/>
                        <a:gd name="connsiteX3" fmla="*/ 6332 w 448826"/>
                        <a:gd name="connsiteY3" fmla="*/ 1024035 h 1027924"/>
                        <a:gd name="connsiteX4" fmla="*/ 0 w 448826"/>
                        <a:gd name="connsiteY4" fmla="*/ 1022660 h 1027924"/>
                        <a:gd name="connsiteX5" fmla="*/ 5180 w 448826"/>
                        <a:gd name="connsiteY5" fmla="*/ 1023048 h 1027924"/>
                        <a:gd name="connsiteX6" fmla="*/ 392424 w 448826"/>
                        <a:gd name="connsiteY6" fmla="*/ 638866 h 1027924"/>
                        <a:gd name="connsiteX7" fmla="*/ 68339 w 448826"/>
                        <a:gd name="connsiteY7" fmla="*/ 18360 h 1027924"/>
                        <a:gd name="connsiteX8" fmla="*/ 29605 w 448826"/>
                        <a:gd name="connsiteY8" fmla="*/ 8380 h 10279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8826" h="1027924">
                          <a:moveTo>
                            <a:pt x="64418" y="0"/>
                          </a:moveTo>
                          <a:cubicBezTo>
                            <a:pt x="206413" y="2058"/>
                            <a:pt x="454390" y="316402"/>
                            <a:pt x="448731" y="640521"/>
                          </a:cubicBezTo>
                          <a:cubicBezTo>
                            <a:pt x="443072" y="964641"/>
                            <a:pt x="184806" y="1028436"/>
                            <a:pt x="58245" y="1027921"/>
                          </a:cubicBezTo>
                          <a:cubicBezTo>
                            <a:pt x="42424" y="1027857"/>
                            <a:pt x="24900" y="1026675"/>
                            <a:pt x="6332" y="1024035"/>
                          </a:cubicBezTo>
                          <a:lnTo>
                            <a:pt x="0" y="1022660"/>
                          </a:lnTo>
                          <a:lnTo>
                            <a:pt x="5180" y="1023048"/>
                          </a:lnTo>
                          <a:cubicBezTo>
                            <a:pt x="130690" y="1023558"/>
                            <a:pt x="386812" y="960293"/>
                            <a:pt x="392424" y="638866"/>
                          </a:cubicBezTo>
                          <a:cubicBezTo>
                            <a:pt x="397335" y="357617"/>
                            <a:pt x="209668" y="83789"/>
                            <a:pt x="68339" y="18360"/>
                          </a:cubicBezTo>
                          <a:lnTo>
                            <a:pt x="29605" y="838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  <a:alpha val="2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22" name="Oval 121"/>
                    <p:cNvSpPr/>
                    <p:nvPr/>
                  </p:nvSpPr>
                  <p:spPr>
                    <a:xfrm rot="1382746">
                      <a:off x="842815" y="1759422"/>
                      <a:ext cx="347146" cy="537215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23" name="Oval 122"/>
                    <p:cNvSpPr/>
                    <p:nvPr/>
                  </p:nvSpPr>
                  <p:spPr>
                    <a:xfrm rot="1382746">
                      <a:off x="874273" y="1813651"/>
                      <a:ext cx="193205" cy="353383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24" name="Oval 123"/>
                    <p:cNvSpPr/>
                    <p:nvPr/>
                  </p:nvSpPr>
                  <p:spPr>
                    <a:xfrm rot="1382746">
                      <a:off x="908422" y="1852082"/>
                      <a:ext cx="60725" cy="170880"/>
                    </a:xfrm>
                    <a:prstGeom prst="ellipse">
                      <a:avLst/>
                    </a:prstGeom>
                    <a:solidFill>
                      <a:schemeClr val="bg1">
                        <a:alpha val="6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</p:grpSp>
              <p:grpSp>
                <p:nvGrpSpPr>
                  <p:cNvPr id="66" name="Group 65"/>
                  <p:cNvGrpSpPr/>
                  <p:nvPr/>
                </p:nvGrpSpPr>
                <p:grpSpPr>
                  <a:xfrm>
                    <a:off x="3929929" y="304368"/>
                    <a:ext cx="394024" cy="533218"/>
                    <a:chOff x="762000" y="1662233"/>
                    <a:chExt cx="759597" cy="1027934"/>
                  </a:xfrm>
                </p:grpSpPr>
                <p:sp>
                  <p:nvSpPr>
                    <p:cNvPr id="115" name="Freeform 114"/>
                    <p:cNvSpPr>
                      <a:spLocks noChangeAspect="1"/>
                    </p:cNvSpPr>
                    <p:nvPr/>
                  </p:nvSpPr>
                  <p:spPr>
                    <a:xfrm>
                      <a:off x="762000" y="1662233"/>
                      <a:ext cx="759597" cy="1027934"/>
                    </a:xfrm>
                    <a:custGeom>
                      <a:avLst/>
                      <a:gdLst>
                        <a:gd name="connsiteX0" fmla="*/ 1722489 w 3487579"/>
                        <a:gd name="connsiteY0" fmla="*/ 1 h 4713773"/>
                        <a:gd name="connsiteX1" fmla="*/ 14 w 3487579"/>
                        <a:gd name="connsiteY1" fmla="*/ 2920410 h 4713773"/>
                        <a:gd name="connsiteX2" fmla="*/ 1694135 w 3487579"/>
                        <a:gd name="connsiteY2" fmla="*/ 4713769 h 4713773"/>
                        <a:gd name="connsiteX3" fmla="*/ 3487493 w 3487579"/>
                        <a:gd name="connsiteY3" fmla="*/ 2934587 h 4713773"/>
                        <a:gd name="connsiteX4" fmla="*/ 1722489 w 3487579"/>
                        <a:gd name="connsiteY4" fmla="*/ 1 h 4713773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2489 w 3487513"/>
                        <a:gd name="connsiteY0" fmla="*/ 1 h 4720861"/>
                        <a:gd name="connsiteX1" fmla="*/ 14 w 3487513"/>
                        <a:gd name="connsiteY1" fmla="*/ 2927498 h 4720861"/>
                        <a:gd name="connsiteX2" fmla="*/ 1694135 w 3487513"/>
                        <a:gd name="connsiteY2" fmla="*/ 4720857 h 4720861"/>
                        <a:gd name="connsiteX3" fmla="*/ 3487493 w 3487513"/>
                        <a:gd name="connsiteY3" fmla="*/ 2941675 h 4720861"/>
                        <a:gd name="connsiteX4" fmla="*/ 1722489 w 3487513"/>
                        <a:gd name="connsiteY4" fmla="*/ 1 h 4720861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9393"/>
                        <a:gd name="connsiteY0" fmla="*/ 2 h 4720868"/>
                        <a:gd name="connsiteX1" fmla="*/ 592 w 3489393"/>
                        <a:gd name="connsiteY1" fmla="*/ 2927499 h 4720868"/>
                        <a:gd name="connsiteX2" fmla="*/ 1694713 w 3489393"/>
                        <a:gd name="connsiteY2" fmla="*/ 4720858 h 4720868"/>
                        <a:gd name="connsiteX3" fmla="*/ 3488071 w 3489393"/>
                        <a:gd name="connsiteY3" fmla="*/ 2941676 h 4720868"/>
                        <a:gd name="connsiteX4" fmla="*/ 1723067 w 3489393"/>
                        <a:gd name="connsiteY4" fmla="*/ 2 h 4720868"/>
                        <a:gd name="connsiteX0" fmla="*/ 1723067 w 3488483"/>
                        <a:gd name="connsiteY0" fmla="*/ 2 h 4720872"/>
                        <a:gd name="connsiteX1" fmla="*/ 592 w 3488483"/>
                        <a:gd name="connsiteY1" fmla="*/ 2927499 h 4720872"/>
                        <a:gd name="connsiteX2" fmla="*/ 1694713 w 3488483"/>
                        <a:gd name="connsiteY2" fmla="*/ 4720858 h 4720872"/>
                        <a:gd name="connsiteX3" fmla="*/ 3488071 w 3488483"/>
                        <a:gd name="connsiteY3" fmla="*/ 2941676 h 4720872"/>
                        <a:gd name="connsiteX4" fmla="*/ 1723067 w 3488483"/>
                        <a:gd name="connsiteY4" fmla="*/ 2 h 4720872"/>
                        <a:gd name="connsiteX0" fmla="*/ 1723104 w 3488545"/>
                        <a:gd name="connsiteY0" fmla="*/ 45 h 4720915"/>
                        <a:gd name="connsiteX1" fmla="*/ 629 w 3488545"/>
                        <a:gd name="connsiteY1" fmla="*/ 2927542 h 4720915"/>
                        <a:gd name="connsiteX2" fmla="*/ 1694750 w 3488545"/>
                        <a:gd name="connsiteY2" fmla="*/ 4720901 h 4720915"/>
                        <a:gd name="connsiteX3" fmla="*/ 3488108 w 3488545"/>
                        <a:gd name="connsiteY3" fmla="*/ 2941719 h 4720915"/>
                        <a:gd name="connsiteX4" fmla="*/ 1723104 w 3488545"/>
                        <a:gd name="connsiteY4" fmla="*/ 45 h 4720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88545" h="4720915">
                          <a:moveTo>
                            <a:pt x="1723104" y="45"/>
                          </a:moveTo>
                          <a:cubicBezTo>
                            <a:pt x="1070974" y="-9406"/>
                            <a:pt x="-30087" y="1467338"/>
                            <a:pt x="629" y="2927542"/>
                          </a:cubicBezTo>
                          <a:cubicBezTo>
                            <a:pt x="31345" y="4387746"/>
                            <a:pt x="1113503" y="4718538"/>
                            <a:pt x="1694750" y="4720901"/>
                          </a:cubicBezTo>
                          <a:cubicBezTo>
                            <a:pt x="2275997" y="4723264"/>
                            <a:pt x="3462117" y="4430277"/>
                            <a:pt x="3488108" y="2941719"/>
                          </a:cubicBezTo>
                          <a:cubicBezTo>
                            <a:pt x="3514099" y="1453161"/>
                            <a:pt x="2375234" y="9496"/>
                            <a:pt x="1723104" y="45"/>
                          </a:cubicBezTo>
                          <a:close/>
                        </a:path>
                      </a:pathLst>
                    </a:custGeom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16" name="Freeform 115"/>
                    <p:cNvSpPr>
                      <a:spLocks noChangeAspect="1"/>
                    </p:cNvSpPr>
                    <p:nvPr/>
                  </p:nvSpPr>
                  <p:spPr>
                    <a:xfrm>
                      <a:off x="1066800" y="1662243"/>
                      <a:ext cx="448826" cy="1027924"/>
                    </a:xfrm>
                    <a:custGeom>
                      <a:avLst/>
                      <a:gdLst>
                        <a:gd name="connsiteX0" fmla="*/ 64418 w 448826"/>
                        <a:gd name="connsiteY0" fmla="*/ 0 h 1027924"/>
                        <a:gd name="connsiteX1" fmla="*/ 448731 w 448826"/>
                        <a:gd name="connsiteY1" fmla="*/ 640521 h 1027924"/>
                        <a:gd name="connsiteX2" fmla="*/ 58245 w 448826"/>
                        <a:gd name="connsiteY2" fmla="*/ 1027921 h 1027924"/>
                        <a:gd name="connsiteX3" fmla="*/ 6332 w 448826"/>
                        <a:gd name="connsiteY3" fmla="*/ 1024035 h 1027924"/>
                        <a:gd name="connsiteX4" fmla="*/ 0 w 448826"/>
                        <a:gd name="connsiteY4" fmla="*/ 1022660 h 1027924"/>
                        <a:gd name="connsiteX5" fmla="*/ 5180 w 448826"/>
                        <a:gd name="connsiteY5" fmla="*/ 1023048 h 1027924"/>
                        <a:gd name="connsiteX6" fmla="*/ 392424 w 448826"/>
                        <a:gd name="connsiteY6" fmla="*/ 638866 h 1027924"/>
                        <a:gd name="connsiteX7" fmla="*/ 68339 w 448826"/>
                        <a:gd name="connsiteY7" fmla="*/ 18360 h 1027924"/>
                        <a:gd name="connsiteX8" fmla="*/ 29605 w 448826"/>
                        <a:gd name="connsiteY8" fmla="*/ 8380 h 10279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8826" h="1027924">
                          <a:moveTo>
                            <a:pt x="64418" y="0"/>
                          </a:moveTo>
                          <a:cubicBezTo>
                            <a:pt x="206413" y="2058"/>
                            <a:pt x="454390" y="316402"/>
                            <a:pt x="448731" y="640521"/>
                          </a:cubicBezTo>
                          <a:cubicBezTo>
                            <a:pt x="443072" y="964641"/>
                            <a:pt x="184806" y="1028436"/>
                            <a:pt x="58245" y="1027921"/>
                          </a:cubicBezTo>
                          <a:cubicBezTo>
                            <a:pt x="42424" y="1027857"/>
                            <a:pt x="24900" y="1026675"/>
                            <a:pt x="6332" y="1024035"/>
                          </a:cubicBezTo>
                          <a:lnTo>
                            <a:pt x="0" y="1022660"/>
                          </a:lnTo>
                          <a:lnTo>
                            <a:pt x="5180" y="1023048"/>
                          </a:lnTo>
                          <a:cubicBezTo>
                            <a:pt x="130690" y="1023558"/>
                            <a:pt x="386812" y="960293"/>
                            <a:pt x="392424" y="638866"/>
                          </a:cubicBezTo>
                          <a:cubicBezTo>
                            <a:pt x="397335" y="357617"/>
                            <a:pt x="209668" y="83789"/>
                            <a:pt x="68339" y="18360"/>
                          </a:cubicBezTo>
                          <a:lnTo>
                            <a:pt x="29605" y="838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  <a:alpha val="2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17" name="Oval 116"/>
                    <p:cNvSpPr/>
                    <p:nvPr/>
                  </p:nvSpPr>
                  <p:spPr>
                    <a:xfrm rot="1382746">
                      <a:off x="842815" y="1759422"/>
                      <a:ext cx="347146" cy="537215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18" name="Oval 117"/>
                    <p:cNvSpPr/>
                    <p:nvPr/>
                  </p:nvSpPr>
                  <p:spPr>
                    <a:xfrm rot="1382746">
                      <a:off x="874273" y="1813651"/>
                      <a:ext cx="193205" cy="353383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19" name="Oval 118"/>
                    <p:cNvSpPr/>
                    <p:nvPr/>
                  </p:nvSpPr>
                  <p:spPr>
                    <a:xfrm rot="1382746">
                      <a:off x="908422" y="1852082"/>
                      <a:ext cx="60725" cy="170880"/>
                    </a:xfrm>
                    <a:prstGeom prst="ellipse">
                      <a:avLst/>
                    </a:prstGeom>
                    <a:solidFill>
                      <a:schemeClr val="bg1">
                        <a:alpha val="6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</p:grpSp>
              <p:grpSp>
                <p:nvGrpSpPr>
                  <p:cNvPr id="67" name="Group 66"/>
                  <p:cNvGrpSpPr/>
                  <p:nvPr/>
                </p:nvGrpSpPr>
                <p:grpSpPr>
                  <a:xfrm>
                    <a:off x="5328970" y="304373"/>
                    <a:ext cx="394024" cy="533218"/>
                    <a:chOff x="762000" y="1662233"/>
                    <a:chExt cx="759597" cy="1027934"/>
                  </a:xfrm>
                </p:grpSpPr>
                <p:sp>
                  <p:nvSpPr>
                    <p:cNvPr id="110" name="Freeform 109"/>
                    <p:cNvSpPr>
                      <a:spLocks noChangeAspect="1"/>
                    </p:cNvSpPr>
                    <p:nvPr/>
                  </p:nvSpPr>
                  <p:spPr>
                    <a:xfrm>
                      <a:off x="762000" y="1662233"/>
                      <a:ext cx="759597" cy="1027934"/>
                    </a:xfrm>
                    <a:custGeom>
                      <a:avLst/>
                      <a:gdLst>
                        <a:gd name="connsiteX0" fmla="*/ 1722489 w 3487579"/>
                        <a:gd name="connsiteY0" fmla="*/ 1 h 4713773"/>
                        <a:gd name="connsiteX1" fmla="*/ 14 w 3487579"/>
                        <a:gd name="connsiteY1" fmla="*/ 2920410 h 4713773"/>
                        <a:gd name="connsiteX2" fmla="*/ 1694135 w 3487579"/>
                        <a:gd name="connsiteY2" fmla="*/ 4713769 h 4713773"/>
                        <a:gd name="connsiteX3" fmla="*/ 3487493 w 3487579"/>
                        <a:gd name="connsiteY3" fmla="*/ 2934587 h 4713773"/>
                        <a:gd name="connsiteX4" fmla="*/ 1722489 w 3487579"/>
                        <a:gd name="connsiteY4" fmla="*/ 1 h 4713773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2489 w 3487513"/>
                        <a:gd name="connsiteY0" fmla="*/ 1 h 4720861"/>
                        <a:gd name="connsiteX1" fmla="*/ 14 w 3487513"/>
                        <a:gd name="connsiteY1" fmla="*/ 2927498 h 4720861"/>
                        <a:gd name="connsiteX2" fmla="*/ 1694135 w 3487513"/>
                        <a:gd name="connsiteY2" fmla="*/ 4720857 h 4720861"/>
                        <a:gd name="connsiteX3" fmla="*/ 3487493 w 3487513"/>
                        <a:gd name="connsiteY3" fmla="*/ 2941675 h 4720861"/>
                        <a:gd name="connsiteX4" fmla="*/ 1722489 w 3487513"/>
                        <a:gd name="connsiteY4" fmla="*/ 1 h 4720861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9393"/>
                        <a:gd name="connsiteY0" fmla="*/ 2 h 4720868"/>
                        <a:gd name="connsiteX1" fmla="*/ 592 w 3489393"/>
                        <a:gd name="connsiteY1" fmla="*/ 2927499 h 4720868"/>
                        <a:gd name="connsiteX2" fmla="*/ 1694713 w 3489393"/>
                        <a:gd name="connsiteY2" fmla="*/ 4720858 h 4720868"/>
                        <a:gd name="connsiteX3" fmla="*/ 3488071 w 3489393"/>
                        <a:gd name="connsiteY3" fmla="*/ 2941676 h 4720868"/>
                        <a:gd name="connsiteX4" fmla="*/ 1723067 w 3489393"/>
                        <a:gd name="connsiteY4" fmla="*/ 2 h 4720868"/>
                        <a:gd name="connsiteX0" fmla="*/ 1723067 w 3488483"/>
                        <a:gd name="connsiteY0" fmla="*/ 2 h 4720872"/>
                        <a:gd name="connsiteX1" fmla="*/ 592 w 3488483"/>
                        <a:gd name="connsiteY1" fmla="*/ 2927499 h 4720872"/>
                        <a:gd name="connsiteX2" fmla="*/ 1694713 w 3488483"/>
                        <a:gd name="connsiteY2" fmla="*/ 4720858 h 4720872"/>
                        <a:gd name="connsiteX3" fmla="*/ 3488071 w 3488483"/>
                        <a:gd name="connsiteY3" fmla="*/ 2941676 h 4720872"/>
                        <a:gd name="connsiteX4" fmla="*/ 1723067 w 3488483"/>
                        <a:gd name="connsiteY4" fmla="*/ 2 h 4720872"/>
                        <a:gd name="connsiteX0" fmla="*/ 1723104 w 3488545"/>
                        <a:gd name="connsiteY0" fmla="*/ 45 h 4720915"/>
                        <a:gd name="connsiteX1" fmla="*/ 629 w 3488545"/>
                        <a:gd name="connsiteY1" fmla="*/ 2927542 h 4720915"/>
                        <a:gd name="connsiteX2" fmla="*/ 1694750 w 3488545"/>
                        <a:gd name="connsiteY2" fmla="*/ 4720901 h 4720915"/>
                        <a:gd name="connsiteX3" fmla="*/ 3488108 w 3488545"/>
                        <a:gd name="connsiteY3" fmla="*/ 2941719 h 4720915"/>
                        <a:gd name="connsiteX4" fmla="*/ 1723104 w 3488545"/>
                        <a:gd name="connsiteY4" fmla="*/ 45 h 4720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88545" h="4720915">
                          <a:moveTo>
                            <a:pt x="1723104" y="45"/>
                          </a:moveTo>
                          <a:cubicBezTo>
                            <a:pt x="1070974" y="-9406"/>
                            <a:pt x="-30087" y="1467338"/>
                            <a:pt x="629" y="2927542"/>
                          </a:cubicBezTo>
                          <a:cubicBezTo>
                            <a:pt x="31345" y="4387746"/>
                            <a:pt x="1113503" y="4718538"/>
                            <a:pt x="1694750" y="4720901"/>
                          </a:cubicBezTo>
                          <a:cubicBezTo>
                            <a:pt x="2275997" y="4723264"/>
                            <a:pt x="3462117" y="4430277"/>
                            <a:pt x="3488108" y="2941719"/>
                          </a:cubicBezTo>
                          <a:cubicBezTo>
                            <a:pt x="3514099" y="1453161"/>
                            <a:pt x="2375234" y="9496"/>
                            <a:pt x="1723104" y="45"/>
                          </a:cubicBezTo>
                          <a:close/>
                        </a:path>
                      </a:pathLst>
                    </a:custGeom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11" name="Freeform 110"/>
                    <p:cNvSpPr>
                      <a:spLocks noChangeAspect="1"/>
                    </p:cNvSpPr>
                    <p:nvPr/>
                  </p:nvSpPr>
                  <p:spPr>
                    <a:xfrm>
                      <a:off x="1066800" y="1662243"/>
                      <a:ext cx="448826" cy="1027924"/>
                    </a:xfrm>
                    <a:custGeom>
                      <a:avLst/>
                      <a:gdLst>
                        <a:gd name="connsiteX0" fmla="*/ 64418 w 448826"/>
                        <a:gd name="connsiteY0" fmla="*/ 0 h 1027924"/>
                        <a:gd name="connsiteX1" fmla="*/ 448731 w 448826"/>
                        <a:gd name="connsiteY1" fmla="*/ 640521 h 1027924"/>
                        <a:gd name="connsiteX2" fmla="*/ 58245 w 448826"/>
                        <a:gd name="connsiteY2" fmla="*/ 1027921 h 1027924"/>
                        <a:gd name="connsiteX3" fmla="*/ 6332 w 448826"/>
                        <a:gd name="connsiteY3" fmla="*/ 1024035 h 1027924"/>
                        <a:gd name="connsiteX4" fmla="*/ 0 w 448826"/>
                        <a:gd name="connsiteY4" fmla="*/ 1022660 h 1027924"/>
                        <a:gd name="connsiteX5" fmla="*/ 5180 w 448826"/>
                        <a:gd name="connsiteY5" fmla="*/ 1023048 h 1027924"/>
                        <a:gd name="connsiteX6" fmla="*/ 392424 w 448826"/>
                        <a:gd name="connsiteY6" fmla="*/ 638866 h 1027924"/>
                        <a:gd name="connsiteX7" fmla="*/ 68339 w 448826"/>
                        <a:gd name="connsiteY7" fmla="*/ 18360 h 1027924"/>
                        <a:gd name="connsiteX8" fmla="*/ 29605 w 448826"/>
                        <a:gd name="connsiteY8" fmla="*/ 8380 h 10279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8826" h="1027924">
                          <a:moveTo>
                            <a:pt x="64418" y="0"/>
                          </a:moveTo>
                          <a:cubicBezTo>
                            <a:pt x="206413" y="2058"/>
                            <a:pt x="454390" y="316402"/>
                            <a:pt x="448731" y="640521"/>
                          </a:cubicBezTo>
                          <a:cubicBezTo>
                            <a:pt x="443072" y="964641"/>
                            <a:pt x="184806" y="1028436"/>
                            <a:pt x="58245" y="1027921"/>
                          </a:cubicBezTo>
                          <a:cubicBezTo>
                            <a:pt x="42424" y="1027857"/>
                            <a:pt x="24900" y="1026675"/>
                            <a:pt x="6332" y="1024035"/>
                          </a:cubicBezTo>
                          <a:lnTo>
                            <a:pt x="0" y="1022660"/>
                          </a:lnTo>
                          <a:lnTo>
                            <a:pt x="5180" y="1023048"/>
                          </a:lnTo>
                          <a:cubicBezTo>
                            <a:pt x="130690" y="1023558"/>
                            <a:pt x="386812" y="960293"/>
                            <a:pt x="392424" y="638866"/>
                          </a:cubicBezTo>
                          <a:cubicBezTo>
                            <a:pt x="397335" y="357617"/>
                            <a:pt x="209668" y="83789"/>
                            <a:pt x="68339" y="18360"/>
                          </a:cubicBezTo>
                          <a:lnTo>
                            <a:pt x="29605" y="838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  <a:alpha val="2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12" name="Oval 111"/>
                    <p:cNvSpPr/>
                    <p:nvPr/>
                  </p:nvSpPr>
                  <p:spPr>
                    <a:xfrm rot="1382746">
                      <a:off x="842815" y="1759422"/>
                      <a:ext cx="347146" cy="537215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13" name="Oval 112"/>
                    <p:cNvSpPr/>
                    <p:nvPr/>
                  </p:nvSpPr>
                  <p:spPr>
                    <a:xfrm rot="1382746">
                      <a:off x="874273" y="1813651"/>
                      <a:ext cx="193205" cy="353383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14" name="Oval 113"/>
                    <p:cNvSpPr/>
                    <p:nvPr/>
                  </p:nvSpPr>
                  <p:spPr>
                    <a:xfrm rot="1382746">
                      <a:off x="908422" y="1852082"/>
                      <a:ext cx="60725" cy="170880"/>
                    </a:xfrm>
                    <a:prstGeom prst="ellipse">
                      <a:avLst/>
                    </a:prstGeom>
                    <a:solidFill>
                      <a:schemeClr val="bg1">
                        <a:alpha val="6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</p:grpSp>
              <p:grpSp>
                <p:nvGrpSpPr>
                  <p:cNvPr id="68" name="Group 67"/>
                  <p:cNvGrpSpPr/>
                  <p:nvPr/>
                </p:nvGrpSpPr>
                <p:grpSpPr>
                  <a:xfrm>
                    <a:off x="4832923" y="304368"/>
                    <a:ext cx="394024" cy="533218"/>
                    <a:chOff x="762000" y="1662233"/>
                    <a:chExt cx="759597" cy="1027934"/>
                  </a:xfrm>
                </p:grpSpPr>
                <p:sp>
                  <p:nvSpPr>
                    <p:cNvPr id="105" name="Freeform 104"/>
                    <p:cNvSpPr>
                      <a:spLocks noChangeAspect="1"/>
                    </p:cNvSpPr>
                    <p:nvPr/>
                  </p:nvSpPr>
                  <p:spPr>
                    <a:xfrm>
                      <a:off x="762000" y="1662233"/>
                      <a:ext cx="759597" cy="1027934"/>
                    </a:xfrm>
                    <a:custGeom>
                      <a:avLst/>
                      <a:gdLst>
                        <a:gd name="connsiteX0" fmla="*/ 1722489 w 3487579"/>
                        <a:gd name="connsiteY0" fmla="*/ 1 h 4713773"/>
                        <a:gd name="connsiteX1" fmla="*/ 14 w 3487579"/>
                        <a:gd name="connsiteY1" fmla="*/ 2920410 h 4713773"/>
                        <a:gd name="connsiteX2" fmla="*/ 1694135 w 3487579"/>
                        <a:gd name="connsiteY2" fmla="*/ 4713769 h 4713773"/>
                        <a:gd name="connsiteX3" fmla="*/ 3487493 w 3487579"/>
                        <a:gd name="connsiteY3" fmla="*/ 2934587 h 4713773"/>
                        <a:gd name="connsiteX4" fmla="*/ 1722489 w 3487579"/>
                        <a:gd name="connsiteY4" fmla="*/ 1 h 4713773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2489 w 3487513"/>
                        <a:gd name="connsiteY0" fmla="*/ 1 h 4720861"/>
                        <a:gd name="connsiteX1" fmla="*/ 14 w 3487513"/>
                        <a:gd name="connsiteY1" fmla="*/ 2927498 h 4720861"/>
                        <a:gd name="connsiteX2" fmla="*/ 1694135 w 3487513"/>
                        <a:gd name="connsiteY2" fmla="*/ 4720857 h 4720861"/>
                        <a:gd name="connsiteX3" fmla="*/ 3487493 w 3487513"/>
                        <a:gd name="connsiteY3" fmla="*/ 2941675 h 4720861"/>
                        <a:gd name="connsiteX4" fmla="*/ 1722489 w 3487513"/>
                        <a:gd name="connsiteY4" fmla="*/ 1 h 4720861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9393"/>
                        <a:gd name="connsiteY0" fmla="*/ 2 h 4720868"/>
                        <a:gd name="connsiteX1" fmla="*/ 592 w 3489393"/>
                        <a:gd name="connsiteY1" fmla="*/ 2927499 h 4720868"/>
                        <a:gd name="connsiteX2" fmla="*/ 1694713 w 3489393"/>
                        <a:gd name="connsiteY2" fmla="*/ 4720858 h 4720868"/>
                        <a:gd name="connsiteX3" fmla="*/ 3488071 w 3489393"/>
                        <a:gd name="connsiteY3" fmla="*/ 2941676 h 4720868"/>
                        <a:gd name="connsiteX4" fmla="*/ 1723067 w 3489393"/>
                        <a:gd name="connsiteY4" fmla="*/ 2 h 4720868"/>
                        <a:gd name="connsiteX0" fmla="*/ 1723067 w 3488483"/>
                        <a:gd name="connsiteY0" fmla="*/ 2 h 4720872"/>
                        <a:gd name="connsiteX1" fmla="*/ 592 w 3488483"/>
                        <a:gd name="connsiteY1" fmla="*/ 2927499 h 4720872"/>
                        <a:gd name="connsiteX2" fmla="*/ 1694713 w 3488483"/>
                        <a:gd name="connsiteY2" fmla="*/ 4720858 h 4720872"/>
                        <a:gd name="connsiteX3" fmla="*/ 3488071 w 3488483"/>
                        <a:gd name="connsiteY3" fmla="*/ 2941676 h 4720872"/>
                        <a:gd name="connsiteX4" fmla="*/ 1723067 w 3488483"/>
                        <a:gd name="connsiteY4" fmla="*/ 2 h 4720872"/>
                        <a:gd name="connsiteX0" fmla="*/ 1723104 w 3488545"/>
                        <a:gd name="connsiteY0" fmla="*/ 45 h 4720915"/>
                        <a:gd name="connsiteX1" fmla="*/ 629 w 3488545"/>
                        <a:gd name="connsiteY1" fmla="*/ 2927542 h 4720915"/>
                        <a:gd name="connsiteX2" fmla="*/ 1694750 w 3488545"/>
                        <a:gd name="connsiteY2" fmla="*/ 4720901 h 4720915"/>
                        <a:gd name="connsiteX3" fmla="*/ 3488108 w 3488545"/>
                        <a:gd name="connsiteY3" fmla="*/ 2941719 h 4720915"/>
                        <a:gd name="connsiteX4" fmla="*/ 1723104 w 3488545"/>
                        <a:gd name="connsiteY4" fmla="*/ 45 h 4720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88545" h="4720915">
                          <a:moveTo>
                            <a:pt x="1723104" y="45"/>
                          </a:moveTo>
                          <a:cubicBezTo>
                            <a:pt x="1070974" y="-9406"/>
                            <a:pt x="-30087" y="1467338"/>
                            <a:pt x="629" y="2927542"/>
                          </a:cubicBezTo>
                          <a:cubicBezTo>
                            <a:pt x="31345" y="4387746"/>
                            <a:pt x="1113503" y="4718538"/>
                            <a:pt x="1694750" y="4720901"/>
                          </a:cubicBezTo>
                          <a:cubicBezTo>
                            <a:pt x="2275997" y="4723264"/>
                            <a:pt x="3462117" y="4430277"/>
                            <a:pt x="3488108" y="2941719"/>
                          </a:cubicBezTo>
                          <a:cubicBezTo>
                            <a:pt x="3514099" y="1453161"/>
                            <a:pt x="2375234" y="9496"/>
                            <a:pt x="1723104" y="45"/>
                          </a:cubicBezTo>
                          <a:close/>
                        </a:path>
                      </a:pathLst>
                    </a:custGeom>
                    <a:blipFill dpi="0" rotWithShape="1">
                      <a:blip r:embed="rId6">
                        <a:duotone>
                          <a:schemeClr val="bg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06" name="Freeform 105"/>
                    <p:cNvSpPr>
                      <a:spLocks noChangeAspect="1"/>
                    </p:cNvSpPr>
                    <p:nvPr/>
                  </p:nvSpPr>
                  <p:spPr>
                    <a:xfrm>
                      <a:off x="1066800" y="1662243"/>
                      <a:ext cx="448826" cy="1027924"/>
                    </a:xfrm>
                    <a:custGeom>
                      <a:avLst/>
                      <a:gdLst>
                        <a:gd name="connsiteX0" fmla="*/ 64418 w 448826"/>
                        <a:gd name="connsiteY0" fmla="*/ 0 h 1027924"/>
                        <a:gd name="connsiteX1" fmla="*/ 448731 w 448826"/>
                        <a:gd name="connsiteY1" fmla="*/ 640521 h 1027924"/>
                        <a:gd name="connsiteX2" fmla="*/ 58245 w 448826"/>
                        <a:gd name="connsiteY2" fmla="*/ 1027921 h 1027924"/>
                        <a:gd name="connsiteX3" fmla="*/ 6332 w 448826"/>
                        <a:gd name="connsiteY3" fmla="*/ 1024035 h 1027924"/>
                        <a:gd name="connsiteX4" fmla="*/ 0 w 448826"/>
                        <a:gd name="connsiteY4" fmla="*/ 1022660 h 1027924"/>
                        <a:gd name="connsiteX5" fmla="*/ 5180 w 448826"/>
                        <a:gd name="connsiteY5" fmla="*/ 1023048 h 1027924"/>
                        <a:gd name="connsiteX6" fmla="*/ 392424 w 448826"/>
                        <a:gd name="connsiteY6" fmla="*/ 638866 h 1027924"/>
                        <a:gd name="connsiteX7" fmla="*/ 68339 w 448826"/>
                        <a:gd name="connsiteY7" fmla="*/ 18360 h 1027924"/>
                        <a:gd name="connsiteX8" fmla="*/ 29605 w 448826"/>
                        <a:gd name="connsiteY8" fmla="*/ 8380 h 10279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8826" h="1027924">
                          <a:moveTo>
                            <a:pt x="64418" y="0"/>
                          </a:moveTo>
                          <a:cubicBezTo>
                            <a:pt x="206413" y="2058"/>
                            <a:pt x="454390" y="316402"/>
                            <a:pt x="448731" y="640521"/>
                          </a:cubicBezTo>
                          <a:cubicBezTo>
                            <a:pt x="443072" y="964641"/>
                            <a:pt x="184806" y="1028436"/>
                            <a:pt x="58245" y="1027921"/>
                          </a:cubicBezTo>
                          <a:cubicBezTo>
                            <a:pt x="42424" y="1027857"/>
                            <a:pt x="24900" y="1026675"/>
                            <a:pt x="6332" y="1024035"/>
                          </a:cubicBezTo>
                          <a:lnTo>
                            <a:pt x="0" y="1022660"/>
                          </a:lnTo>
                          <a:lnTo>
                            <a:pt x="5180" y="1023048"/>
                          </a:lnTo>
                          <a:cubicBezTo>
                            <a:pt x="130690" y="1023558"/>
                            <a:pt x="386812" y="960293"/>
                            <a:pt x="392424" y="638866"/>
                          </a:cubicBezTo>
                          <a:cubicBezTo>
                            <a:pt x="397335" y="357617"/>
                            <a:pt x="209668" y="83789"/>
                            <a:pt x="68339" y="18360"/>
                          </a:cubicBezTo>
                          <a:lnTo>
                            <a:pt x="29605" y="838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  <a:alpha val="2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07" name="Oval 106"/>
                    <p:cNvSpPr/>
                    <p:nvPr/>
                  </p:nvSpPr>
                  <p:spPr>
                    <a:xfrm rot="1382746">
                      <a:off x="842815" y="1759422"/>
                      <a:ext cx="347146" cy="537215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08" name="Oval 107"/>
                    <p:cNvSpPr/>
                    <p:nvPr/>
                  </p:nvSpPr>
                  <p:spPr>
                    <a:xfrm rot="1382746">
                      <a:off x="874273" y="1813651"/>
                      <a:ext cx="193205" cy="353383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09" name="Oval 108"/>
                    <p:cNvSpPr/>
                    <p:nvPr/>
                  </p:nvSpPr>
                  <p:spPr>
                    <a:xfrm rot="1382746">
                      <a:off x="908422" y="1852082"/>
                      <a:ext cx="60725" cy="170880"/>
                    </a:xfrm>
                    <a:prstGeom prst="ellipse">
                      <a:avLst/>
                    </a:prstGeom>
                    <a:solidFill>
                      <a:schemeClr val="bg1">
                        <a:alpha val="6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</p:grpSp>
              <p:grpSp>
                <p:nvGrpSpPr>
                  <p:cNvPr id="69" name="Group 68"/>
                  <p:cNvGrpSpPr/>
                  <p:nvPr/>
                </p:nvGrpSpPr>
                <p:grpSpPr>
                  <a:xfrm>
                    <a:off x="4366483" y="321724"/>
                    <a:ext cx="394024" cy="533218"/>
                    <a:chOff x="762000" y="1662233"/>
                    <a:chExt cx="759597" cy="1027934"/>
                  </a:xfrm>
                </p:grpSpPr>
                <p:sp>
                  <p:nvSpPr>
                    <p:cNvPr id="100" name="Freeform 99"/>
                    <p:cNvSpPr>
                      <a:spLocks noChangeAspect="1"/>
                    </p:cNvSpPr>
                    <p:nvPr/>
                  </p:nvSpPr>
                  <p:spPr>
                    <a:xfrm>
                      <a:off x="762000" y="1662233"/>
                      <a:ext cx="759597" cy="1027934"/>
                    </a:xfrm>
                    <a:custGeom>
                      <a:avLst/>
                      <a:gdLst>
                        <a:gd name="connsiteX0" fmla="*/ 1722489 w 3487579"/>
                        <a:gd name="connsiteY0" fmla="*/ 1 h 4713773"/>
                        <a:gd name="connsiteX1" fmla="*/ 14 w 3487579"/>
                        <a:gd name="connsiteY1" fmla="*/ 2920410 h 4713773"/>
                        <a:gd name="connsiteX2" fmla="*/ 1694135 w 3487579"/>
                        <a:gd name="connsiteY2" fmla="*/ 4713769 h 4713773"/>
                        <a:gd name="connsiteX3" fmla="*/ 3487493 w 3487579"/>
                        <a:gd name="connsiteY3" fmla="*/ 2934587 h 4713773"/>
                        <a:gd name="connsiteX4" fmla="*/ 1722489 w 3487579"/>
                        <a:gd name="connsiteY4" fmla="*/ 1 h 4713773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2489 w 3487513"/>
                        <a:gd name="connsiteY0" fmla="*/ 1 h 4720861"/>
                        <a:gd name="connsiteX1" fmla="*/ 14 w 3487513"/>
                        <a:gd name="connsiteY1" fmla="*/ 2927498 h 4720861"/>
                        <a:gd name="connsiteX2" fmla="*/ 1694135 w 3487513"/>
                        <a:gd name="connsiteY2" fmla="*/ 4720857 h 4720861"/>
                        <a:gd name="connsiteX3" fmla="*/ 3487493 w 3487513"/>
                        <a:gd name="connsiteY3" fmla="*/ 2941675 h 4720861"/>
                        <a:gd name="connsiteX4" fmla="*/ 1722489 w 3487513"/>
                        <a:gd name="connsiteY4" fmla="*/ 1 h 4720861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9393"/>
                        <a:gd name="connsiteY0" fmla="*/ 2 h 4720868"/>
                        <a:gd name="connsiteX1" fmla="*/ 592 w 3489393"/>
                        <a:gd name="connsiteY1" fmla="*/ 2927499 h 4720868"/>
                        <a:gd name="connsiteX2" fmla="*/ 1694713 w 3489393"/>
                        <a:gd name="connsiteY2" fmla="*/ 4720858 h 4720868"/>
                        <a:gd name="connsiteX3" fmla="*/ 3488071 w 3489393"/>
                        <a:gd name="connsiteY3" fmla="*/ 2941676 h 4720868"/>
                        <a:gd name="connsiteX4" fmla="*/ 1723067 w 3489393"/>
                        <a:gd name="connsiteY4" fmla="*/ 2 h 4720868"/>
                        <a:gd name="connsiteX0" fmla="*/ 1723067 w 3488483"/>
                        <a:gd name="connsiteY0" fmla="*/ 2 h 4720872"/>
                        <a:gd name="connsiteX1" fmla="*/ 592 w 3488483"/>
                        <a:gd name="connsiteY1" fmla="*/ 2927499 h 4720872"/>
                        <a:gd name="connsiteX2" fmla="*/ 1694713 w 3488483"/>
                        <a:gd name="connsiteY2" fmla="*/ 4720858 h 4720872"/>
                        <a:gd name="connsiteX3" fmla="*/ 3488071 w 3488483"/>
                        <a:gd name="connsiteY3" fmla="*/ 2941676 h 4720872"/>
                        <a:gd name="connsiteX4" fmla="*/ 1723067 w 3488483"/>
                        <a:gd name="connsiteY4" fmla="*/ 2 h 4720872"/>
                        <a:gd name="connsiteX0" fmla="*/ 1723104 w 3488545"/>
                        <a:gd name="connsiteY0" fmla="*/ 45 h 4720915"/>
                        <a:gd name="connsiteX1" fmla="*/ 629 w 3488545"/>
                        <a:gd name="connsiteY1" fmla="*/ 2927542 h 4720915"/>
                        <a:gd name="connsiteX2" fmla="*/ 1694750 w 3488545"/>
                        <a:gd name="connsiteY2" fmla="*/ 4720901 h 4720915"/>
                        <a:gd name="connsiteX3" fmla="*/ 3488108 w 3488545"/>
                        <a:gd name="connsiteY3" fmla="*/ 2941719 h 4720915"/>
                        <a:gd name="connsiteX4" fmla="*/ 1723104 w 3488545"/>
                        <a:gd name="connsiteY4" fmla="*/ 45 h 4720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88545" h="4720915">
                          <a:moveTo>
                            <a:pt x="1723104" y="45"/>
                          </a:moveTo>
                          <a:cubicBezTo>
                            <a:pt x="1070974" y="-9406"/>
                            <a:pt x="-30087" y="1467338"/>
                            <a:pt x="629" y="2927542"/>
                          </a:cubicBezTo>
                          <a:cubicBezTo>
                            <a:pt x="31345" y="4387746"/>
                            <a:pt x="1113503" y="4718538"/>
                            <a:pt x="1694750" y="4720901"/>
                          </a:cubicBezTo>
                          <a:cubicBezTo>
                            <a:pt x="2275997" y="4723264"/>
                            <a:pt x="3462117" y="4430277"/>
                            <a:pt x="3488108" y="2941719"/>
                          </a:cubicBezTo>
                          <a:cubicBezTo>
                            <a:pt x="3514099" y="1453161"/>
                            <a:pt x="2375234" y="9496"/>
                            <a:pt x="1723104" y="45"/>
                          </a:cubicBezTo>
                          <a:close/>
                        </a:path>
                      </a:pathLst>
                    </a:custGeom>
                    <a:blipFill dpi="0" rotWithShape="1"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saturation sat="33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01" name="Freeform 100"/>
                    <p:cNvSpPr>
                      <a:spLocks noChangeAspect="1"/>
                    </p:cNvSpPr>
                    <p:nvPr/>
                  </p:nvSpPr>
                  <p:spPr>
                    <a:xfrm>
                      <a:off x="1066800" y="1662243"/>
                      <a:ext cx="448826" cy="1027924"/>
                    </a:xfrm>
                    <a:custGeom>
                      <a:avLst/>
                      <a:gdLst>
                        <a:gd name="connsiteX0" fmla="*/ 64418 w 448826"/>
                        <a:gd name="connsiteY0" fmla="*/ 0 h 1027924"/>
                        <a:gd name="connsiteX1" fmla="*/ 448731 w 448826"/>
                        <a:gd name="connsiteY1" fmla="*/ 640521 h 1027924"/>
                        <a:gd name="connsiteX2" fmla="*/ 58245 w 448826"/>
                        <a:gd name="connsiteY2" fmla="*/ 1027921 h 1027924"/>
                        <a:gd name="connsiteX3" fmla="*/ 6332 w 448826"/>
                        <a:gd name="connsiteY3" fmla="*/ 1024035 h 1027924"/>
                        <a:gd name="connsiteX4" fmla="*/ 0 w 448826"/>
                        <a:gd name="connsiteY4" fmla="*/ 1022660 h 1027924"/>
                        <a:gd name="connsiteX5" fmla="*/ 5180 w 448826"/>
                        <a:gd name="connsiteY5" fmla="*/ 1023048 h 1027924"/>
                        <a:gd name="connsiteX6" fmla="*/ 392424 w 448826"/>
                        <a:gd name="connsiteY6" fmla="*/ 638866 h 1027924"/>
                        <a:gd name="connsiteX7" fmla="*/ 68339 w 448826"/>
                        <a:gd name="connsiteY7" fmla="*/ 18360 h 1027924"/>
                        <a:gd name="connsiteX8" fmla="*/ 29605 w 448826"/>
                        <a:gd name="connsiteY8" fmla="*/ 8380 h 10279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8826" h="1027924">
                          <a:moveTo>
                            <a:pt x="64418" y="0"/>
                          </a:moveTo>
                          <a:cubicBezTo>
                            <a:pt x="206413" y="2058"/>
                            <a:pt x="454390" y="316402"/>
                            <a:pt x="448731" y="640521"/>
                          </a:cubicBezTo>
                          <a:cubicBezTo>
                            <a:pt x="443072" y="964641"/>
                            <a:pt x="184806" y="1028436"/>
                            <a:pt x="58245" y="1027921"/>
                          </a:cubicBezTo>
                          <a:cubicBezTo>
                            <a:pt x="42424" y="1027857"/>
                            <a:pt x="24900" y="1026675"/>
                            <a:pt x="6332" y="1024035"/>
                          </a:cubicBezTo>
                          <a:lnTo>
                            <a:pt x="0" y="1022660"/>
                          </a:lnTo>
                          <a:lnTo>
                            <a:pt x="5180" y="1023048"/>
                          </a:lnTo>
                          <a:cubicBezTo>
                            <a:pt x="130690" y="1023558"/>
                            <a:pt x="386812" y="960293"/>
                            <a:pt x="392424" y="638866"/>
                          </a:cubicBezTo>
                          <a:cubicBezTo>
                            <a:pt x="397335" y="357617"/>
                            <a:pt x="209668" y="83789"/>
                            <a:pt x="68339" y="18360"/>
                          </a:cubicBezTo>
                          <a:lnTo>
                            <a:pt x="29605" y="838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  <a:alpha val="2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02" name="Oval 101"/>
                    <p:cNvSpPr/>
                    <p:nvPr/>
                  </p:nvSpPr>
                  <p:spPr>
                    <a:xfrm rot="1382746">
                      <a:off x="842815" y="1759422"/>
                      <a:ext cx="347146" cy="537215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03" name="Oval 102"/>
                    <p:cNvSpPr/>
                    <p:nvPr/>
                  </p:nvSpPr>
                  <p:spPr>
                    <a:xfrm rot="1382746">
                      <a:off x="874273" y="1813651"/>
                      <a:ext cx="193205" cy="353383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104" name="Oval 103"/>
                    <p:cNvSpPr/>
                    <p:nvPr/>
                  </p:nvSpPr>
                  <p:spPr>
                    <a:xfrm rot="1382746">
                      <a:off x="908422" y="1852082"/>
                      <a:ext cx="60725" cy="170880"/>
                    </a:xfrm>
                    <a:prstGeom prst="ellipse">
                      <a:avLst/>
                    </a:prstGeom>
                    <a:solidFill>
                      <a:schemeClr val="bg1">
                        <a:alpha val="6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</p:grpSp>
              <p:grpSp>
                <p:nvGrpSpPr>
                  <p:cNvPr id="70" name="Group 69"/>
                  <p:cNvGrpSpPr/>
                  <p:nvPr/>
                </p:nvGrpSpPr>
                <p:grpSpPr>
                  <a:xfrm>
                    <a:off x="5814189" y="321322"/>
                    <a:ext cx="394024" cy="533218"/>
                    <a:chOff x="762000" y="1662233"/>
                    <a:chExt cx="759597" cy="1027934"/>
                  </a:xfrm>
                </p:grpSpPr>
                <p:sp>
                  <p:nvSpPr>
                    <p:cNvPr id="95" name="Freeform 94"/>
                    <p:cNvSpPr>
                      <a:spLocks noChangeAspect="1"/>
                    </p:cNvSpPr>
                    <p:nvPr/>
                  </p:nvSpPr>
                  <p:spPr>
                    <a:xfrm>
                      <a:off x="762000" y="1662233"/>
                      <a:ext cx="759597" cy="1027934"/>
                    </a:xfrm>
                    <a:custGeom>
                      <a:avLst/>
                      <a:gdLst>
                        <a:gd name="connsiteX0" fmla="*/ 1722489 w 3487579"/>
                        <a:gd name="connsiteY0" fmla="*/ 1 h 4713773"/>
                        <a:gd name="connsiteX1" fmla="*/ 14 w 3487579"/>
                        <a:gd name="connsiteY1" fmla="*/ 2920410 h 4713773"/>
                        <a:gd name="connsiteX2" fmla="*/ 1694135 w 3487579"/>
                        <a:gd name="connsiteY2" fmla="*/ 4713769 h 4713773"/>
                        <a:gd name="connsiteX3" fmla="*/ 3487493 w 3487579"/>
                        <a:gd name="connsiteY3" fmla="*/ 2934587 h 4713773"/>
                        <a:gd name="connsiteX4" fmla="*/ 1722489 w 3487579"/>
                        <a:gd name="connsiteY4" fmla="*/ 1 h 4713773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2489 w 3487513"/>
                        <a:gd name="connsiteY0" fmla="*/ 1 h 4720861"/>
                        <a:gd name="connsiteX1" fmla="*/ 14 w 3487513"/>
                        <a:gd name="connsiteY1" fmla="*/ 2927498 h 4720861"/>
                        <a:gd name="connsiteX2" fmla="*/ 1694135 w 3487513"/>
                        <a:gd name="connsiteY2" fmla="*/ 4720857 h 4720861"/>
                        <a:gd name="connsiteX3" fmla="*/ 3487493 w 3487513"/>
                        <a:gd name="connsiteY3" fmla="*/ 2941675 h 4720861"/>
                        <a:gd name="connsiteX4" fmla="*/ 1722489 w 3487513"/>
                        <a:gd name="connsiteY4" fmla="*/ 1 h 4720861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9393"/>
                        <a:gd name="connsiteY0" fmla="*/ 2 h 4720868"/>
                        <a:gd name="connsiteX1" fmla="*/ 592 w 3489393"/>
                        <a:gd name="connsiteY1" fmla="*/ 2927499 h 4720868"/>
                        <a:gd name="connsiteX2" fmla="*/ 1694713 w 3489393"/>
                        <a:gd name="connsiteY2" fmla="*/ 4720858 h 4720868"/>
                        <a:gd name="connsiteX3" fmla="*/ 3488071 w 3489393"/>
                        <a:gd name="connsiteY3" fmla="*/ 2941676 h 4720868"/>
                        <a:gd name="connsiteX4" fmla="*/ 1723067 w 3489393"/>
                        <a:gd name="connsiteY4" fmla="*/ 2 h 4720868"/>
                        <a:gd name="connsiteX0" fmla="*/ 1723067 w 3488483"/>
                        <a:gd name="connsiteY0" fmla="*/ 2 h 4720872"/>
                        <a:gd name="connsiteX1" fmla="*/ 592 w 3488483"/>
                        <a:gd name="connsiteY1" fmla="*/ 2927499 h 4720872"/>
                        <a:gd name="connsiteX2" fmla="*/ 1694713 w 3488483"/>
                        <a:gd name="connsiteY2" fmla="*/ 4720858 h 4720872"/>
                        <a:gd name="connsiteX3" fmla="*/ 3488071 w 3488483"/>
                        <a:gd name="connsiteY3" fmla="*/ 2941676 h 4720872"/>
                        <a:gd name="connsiteX4" fmla="*/ 1723067 w 3488483"/>
                        <a:gd name="connsiteY4" fmla="*/ 2 h 4720872"/>
                        <a:gd name="connsiteX0" fmla="*/ 1723104 w 3488545"/>
                        <a:gd name="connsiteY0" fmla="*/ 45 h 4720915"/>
                        <a:gd name="connsiteX1" fmla="*/ 629 w 3488545"/>
                        <a:gd name="connsiteY1" fmla="*/ 2927542 h 4720915"/>
                        <a:gd name="connsiteX2" fmla="*/ 1694750 w 3488545"/>
                        <a:gd name="connsiteY2" fmla="*/ 4720901 h 4720915"/>
                        <a:gd name="connsiteX3" fmla="*/ 3488108 w 3488545"/>
                        <a:gd name="connsiteY3" fmla="*/ 2941719 h 4720915"/>
                        <a:gd name="connsiteX4" fmla="*/ 1723104 w 3488545"/>
                        <a:gd name="connsiteY4" fmla="*/ 45 h 4720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88545" h="4720915">
                          <a:moveTo>
                            <a:pt x="1723104" y="45"/>
                          </a:moveTo>
                          <a:cubicBezTo>
                            <a:pt x="1070974" y="-9406"/>
                            <a:pt x="-30087" y="1467338"/>
                            <a:pt x="629" y="2927542"/>
                          </a:cubicBezTo>
                          <a:cubicBezTo>
                            <a:pt x="31345" y="4387746"/>
                            <a:pt x="1113503" y="4718538"/>
                            <a:pt x="1694750" y="4720901"/>
                          </a:cubicBezTo>
                          <a:cubicBezTo>
                            <a:pt x="2275997" y="4723264"/>
                            <a:pt x="3462117" y="4430277"/>
                            <a:pt x="3488108" y="2941719"/>
                          </a:cubicBezTo>
                          <a:cubicBezTo>
                            <a:pt x="3514099" y="1453161"/>
                            <a:pt x="2375234" y="9496"/>
                            <a:pt x="1723104" y="45"/>
                          </a:cubicBezTo>
                          <a:close/>
                        </a:path>
                      </a:pathLst>
                    </a:custGeom>
                    <a:blipFill dpi="0" rotWithShape="1">
                      <a:blip r:embed="rId8">
                        <a:duotone>
                          <a:prstClr val="black"/>
                          <a:schemeClr val="accent5">
                            <a:tint val="45000"/>
                            <a:satMod val="400000"/>
                          </a:schemeClr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96" name="Freeform 95"/>
                    <p:cNvSpPr>
                      <a:spLocks noChangeAspect="1"/>
                    </p:cNvSpPr>
                    <p:nvPr/>
                  </p:nvSpPr>
                  <p:spPr>
                    <a:xfrm>
                      <a:off x="1066800" y="1662243"/>
                      <a:ext cx="448826" cy="1027924"/>
                    </a:xfrm>
                    <a:custGeom>
                      <a:avLst/>
                      <a:gdLst>
                        <a:gd name="connsiteX0" fmla="*/ 64418 w 448826"/>
                        <a:gd name="connsiteY0" fmla="*/ 0 h 1027924"/>
                        <a:gd name="connsiteX1" fmla="*/ 448731 w 448826"/>
                        <a:gd name="connsiteY1" fmla="*/ 640521 h 1027924"/>
                        <a:gd name="connsiteX2" fmla="*/ 58245 w 448826"/>
                        <a:gd name="connsiteY2" fmla="*/ 1027921 h 1027924"/>
                        <a:gd name="connsiteX3" fmla="*/ 6332 w 448826"/>
                        <a:gd name="connsiteY3" fmla="*/ 1024035 h 1027924"/>
                        <a:gd name="connsiteX4" fmla="*/ 0 w 448826"/>
                        <a:gd name="connsiteY4" fmla="*/ 1022660 h 1027924"/>
                        <a:gd name="connsiteX5" fmla="*/ 5180 w 448826"/>
                        <a:gd name="connsiteY5" fmla="*/ 1023048 h 1027924"/>
                        <a:gd name="connsiteX6" fmla="*/ 392424 w 448826"/>
                        <a:gd name="connsiteY6" fmla="*/ 638866 h 1027924"/>
                        <a:gd name="connsiteX7" fmla="*/ 68339 w 448826"/>
                        <a:gd name="connsiteY7" fmla="*/ 18360 h 1027924"/>
                        <a:gd name="connsiteX8" fmla="*/ 29605 w 448826"/>
                        <a:gd name="connsiteY8" fmla="*/ 8380 h 10279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8826" h="1027924">
                          <a:moveTo>
                            <a:pt x="64418" y="0"/>
                          </a:moveTo>
                          <a:cubicBezTo>
                            <a:pt x="206413" y="2058"/>
                            <a:pt x="454390" y="316402"/>
                            <a:pt x="448731" y="640521"/>
                          </a:cubicBezTo>
                          <a:cubicBezTo>
                            <a:pt x="443072" y="964641"/>
                            <a:pt x="184806" y="1028436"/>
                            <a:pt x="58245" y="1027921"/>
                          </a:cubicBezTo>
                          <a:cubicBezTo>
                            <a:pt x="42424" y="1027857"/>
                            <a:pt x="24900" y="1026675"/>
                            <a:pt x="6332" y="1024035"/>
                          </a:cubicBezTo>
                          <a:lnTo>
                            <a:pt x="0" y="1022660"/>
                          </a:lnTo>
                          <a:lnTo>
                            <a:pt x="5180" y="1023048"/>
                          </a:lnTo>
                          <a:cubicBezTo>
                            <a:pt x="130690" y="1023558"/>
                            <a:pt x="386812" y="960293"/>
                            <a:pt x="392424" y="638866"/>
                          </a:cubicBezTo>
                          <a:cubicBezTo>
                            <a:pt x="397335" y="357617"/>
                            <a:pt x="209668" y="83789"/>
                            <a:pt x="68339" y="18360"/>
                          </a:cubicBezTo>
                          <a:lnTo>
                            <a:pt x="29605" y="838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  <a:alpha val="2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97" name="Oval 96"/>
                    <p:cNvSpPr/>
                    <p:nvPr/>
                  </p:nvSpPr>
                  <p:spPr>
                    <a:xfrm rot="1382746">
                      <a:off x="842815" y="1759422"/>
                      <a:ext cx="347146" cy="537215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98" name="Oval 97"/>
                    <p:cNvSpPr/>
                    <p:nvPr/>
                  </p:nvSpPr>
                  <p:spPr>
                    <a:xfrm rot="1382746">
                      <a:off x="874273" y="1813651"/>
                      <a:ext cx="193205" cy="353383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99" name="Oval 98"/>
                    <p:cNvSpPr/>
                    <p:nvPr/>
                  </p:nvSpPr>
                  <p:spPr>
                    <a:xfrm rot="1382746">
                      <a:off x="908422" y="1852082"/>
                      <a:ext cx="60725" cy="170880"/>
                    </a:xfrm>
                    <a:prstGeom prst="ellipse">
                      <a:avLst/>
                    </a:prstGeom>
                    <a:solidFill>
                      <a:schemeClr val="bg1">
                        <a:alpha val="6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</p:grpSp>
              <p:grpSp>
                <p:nvGrpSpPr>
                  <p:cNvPr id="71" name="Group 70"/>
                  <p:cNvGrpSpPr/>
                  <p:nvPr/>
                </p:nvGrpSpPr>
                <p:grpSpPr>
                  <a:xfrm>
                    <a:off x="7687711" y="298906"/>
                    <a:ext cx="394024" cy="533218"/>
                    <a:chOff x="762000" y="1662233"/>
                    <a:chExt cx="759597" cy="1027934"/>
                  </a:xfrm>
                </p:grpSpPr>
                <p:sp>
                  <p:nvSpPr>
                    <p:cNvPr id="90" name="Freeform 89"/>
                    <p:cNvSpPr>
                      <a:spLocks noChangeAspect="1"/>
                    </p:cNvSpPr>
                    <p:nvPr/>
                  </p:nvSpPr>
                  <p:spPr>
                    <a:xfrm>
                      <a:off x="762000" y="1662233"/>
                      <a:ext cx="759597" cy="1027934"/>
                    </a:xfrm>
                    <a:custGeom>
                      <a:avLst/>
                      <a:gdLst>
                        <a:gd name="connsiteX0" fmla="*/ 1722489 w 3487579"/>
                        <a:gd name="connsiteY0" fmla="*/ 1 h 4713773"/>
                        <a:gd name="connsiteX1" fmla="*/ 14 w 3487579"/>
                        <a:gd name="connsiteY1" fmla="*/ 2920410 h 4713773"/>
                        <a:gd name="connsiteX2" fmla="*/ 1694135 w 3487579"/>
                        <a:gd name="connsiteY2" fmla="*/ 4713769 h 4713773"/>
                        <a:gd name="connsiteX3" fmla="*/ 3487493 w 3487579"/>
                        <a:gd name="connsiteY3" fmla="*/ 2934587 h 4713773"/>
                        <a:gd name="connsiteX4" fmla="*/ 1722489 w 3487579"/>
                        <a:gd name="connsiteY4" fmla="*/ 1 h 4713773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2489 w 3487513"/>
                        <a:gd name="connsiteY0" fmla="*/ 1 h 4720861"/>
                        <a:gd name="connsiteX1" fmla="*/ 14 w 3487513"/>
                        <a:gd name="connsiteY1" fmla="*/ 2927498 h 4720861"/>
                        <a:gd name="connsiteX2" fmla="*/ 1694135 w 3487513"/>
                        <a:gd name="connsiteY2" fmla="*/ 4720857 h 4720861"/>
                        <a:gd name="connsiteX3" fmla="*/ 3487493 w 3487513"/>
                        <a:gd name="connsiteY3" fmla="*/ 2941675 h 4720861"/>
                        <a:gd name="connsiteX4" fmla="*/ 1722489 w 3487513"/>
                        <a:gd name="connsiteY4" fmla="*/ 1 h 4720861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9393"/>
                        <a:gd name="connsiteY0" fmla="*/ 2 h 4720868"/>
                        <a:gd name="connsiteX1" fmla="*/ 592 w 3489393"/>
                        <a:gd name="connsiteY1" fmla="*/ 2927499 h 4720868"/>
                        <a:gd name="connsiteX2" fmla="*/ 1694713 w 3489393"/>
                        <a:gd name="connsiteY2" fmla="*/ 4720858 h 4720868"/>
                        <a:gd name="connsiteX3" fmla="*/ 3488071 w 3489393"/>
                        <a:gd name="connsiteY3" fmla="*/ 2941676 h 4720868"/>
                        <a:gd name="connsiteX4" fmla="*/ 1723067 w 3489393"/>
                        <a:gd name="connsiteY4" fmla="*/ 2 h 4720868"/>
                        <a:gd name="connsiteX0" fmla="*/ 1723067 w 3488483"/>
                        <a:gd name="connsiteY0" fmla="*/ 2 h 4720872"/>
                        <a:gd name="connsiteX1" fmla="*/ 592 w 3488483"/>
                        <a:gd name="connsiteY1" fmla="*/ 2927499 h 4720872"/>
                        <a:gd name="connsiteX2" fmla="*/ 1694713 w 3488483"/>
                        <a:gd name="connsiteY2" fmla="*/ 4720858 h 4720872"/>
                        <a:gd name="connsiteX3" fmla="*/ 3488071 w 3488483"/>
                        <a:gd name="connsiteY3" fmla="*/ 2941676 h 4720872"/>
                        <a:gd name="connsiteX4" fmla="*/ 1723067 w 3488483"/>
                        <a:gd name="connsiteY4" fmla="*/ 2 h 4720872"/>
                        <a:gd name="connsiteX0" fmla="*/ 1723104 w 3488545"/>
                        <a:gd name="connsiteY0" fmla="*/ 45 h 4720915"/>
                        <a:gd name="connsiteX1" fmla="*/ 629 w 3488545"/>
                        <a:gd name="connsiteY1" fmla="*/ 2927542 h 4720915"/>
                        <a:gd name="connsiteX2" fmla="*/ 1694750 w 3488545"/>
                        <a:gd name="connsiteY2" fmla="*/ 4720901 h 4720915"/>
                        <a:gd name="connsiteX3" fmla="*/ 3488108 w 3488545"/>
                        <a:gd name="connsiteY3" fmla="*/ 2941719 h 4720915"/>
                        <a:gd name="connsiteX4" fmla="*/ 1723104 w 3488545"/>
                        <a:gd name="connsiteY4" fmla="*/ 45 h 4720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88545" h="4720915">
                          <a:moveTo>
                            <a:pt x="1723104" y="45"/>
                          </a:moveTo>
                          <a:cubicBezTo>
                            <a:pt x="1070974" y="-9406"/>
                            <a:pt x="-30087" y="1467338"/>
                            <a:pt x="629" y="2927542"/>
                          </a:cubicBezTo>
                          <a:cubicBezTo>
                            <a:pt x="31345" y="4387746"/>
                            <a:pt x="1113503" y="4718538"/>
                            <a:pt x="1694750" y="4720901"/>
                          </a:cubicBezTo>
                          <a:cubicBezTo>
                            <a:pt x="2275997" y="4723264"/>
                            <a:pt x="3462117" y="4430277"/>
                            <a:pt x="3488108" y="2941719"/>
                          </a:cubicBezTo>
                          <a:cubicBezTo>
                            <a:pt x="3514099" y="1453161"/>
                            <a:pt x="2375234" y="9496"/>
                            <a:pt x="1723104" y="45"/>
                          </a:cubicBezTo>
                          <a:close/>
                        </a:path>
                      </a:pathLst>
                    </a:custGeom>
                    <a:blipFill dpi="0" rotWithShape="1">
                      <a:blip r:embed="rId6">
                        <a:duotone>
                          <a:schemeClr val="accent3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91" name="Freeform 90"/>
                    <p:cNvSpPr>
                      <a:spLocks noChangeAspect="1"/>
                    </p:cNvSpPr>
                    <p:nvPr/>
                  </p:nvSpPr>
                  <p:spPr>
                    <a:xfrm>
                      <a:off x="1066800" y="1662243"/>
                      <a:ext cx="448826" cy="1027924"/>
                    </a:xfrm>
                    <a:custGeom>
                      <a:avLst/>
                      <a:gdLst>
                        <a:gd name="connsiteX0" fmla="*/ 64418 w 448826"/>
                        <a:gd name="connsiteY0" fmla="*/ 0 h 1027924"/>
                        <a:gd name="connsiteX1" fmla="*/ 448731 w 448826"/>
                        <a:gd name="connsiteY1" fmla="*/ 640521 h 1027924"/>
                        <a:gd name="connsiteX2" fmla="*/ 58245 w 448826"/>
                        <a:gd name="connsiteY2" fmla="*/ 1027921 h 1027924"/>
                        <a:gd name="connsiteX3" fmla="*/ 6332 w 448826"/>
                        <a:gd name="connsiteY3" fmla="*/ 1024035 h 1027924"/>
                        <a:gd name="connsiteX4" fmla="*/ 0 w 448826"/>
                        <a:gd name="connsiteY4" fmla="*/ 1022660 h 1027924"/>
                        <a:gd name="connsiteX5" fmla="*/ 5180 w 448826"/>
                        <a:gd name="connsiteY5" fmla="*/ 1023048 h 1027924"/>
                        <a:gd name="connsiteX6" fmla="*/ 392424 w 448826"/>
                        <a:gd name="connsiteY6" fmla="*/ 638866 h 1027924"/>
                        <a:gd name="connsiteX7" fmla="*/ 68339 w 448826"/>
                        <a:gd name="connsiteY7" fmla="*/ 18360 h 1027924"/>
                        <a:gd name="connsiteX8" fmla="*/ 29605 w 448826"/>
                        <a:gd name="connsiteY8" fmla="*/ 8380 h 10279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8826" h="1027924">
                          <a:moveTo>
                            <a:pt x="64418" y="0"/>
                          </a:moveTo>
                          <a:cubicBezTo>
                            <a:pt x="206413" y="2058"/>
                            <a:pt x="454390" y="316402"/>
                            <a:pt x="448731" y="640521"/>
                          </a:cubicBezTo>
                          <a:cubicBezTo>
                            <a:pt x="443072" y="964641"/>
                            <a:pt x="184806" y="1028436"/>
                            <a:pt x="58245" y="1027921"/>
                          </a:cubicBezTo>
                          <a:cubicBezTo>
                            <a:pt x="42424" y="1027857"/>
                            <a:pt x="24900" y="1026675"/>
                            <a:pt x="6332" y="1024035"/>
                          </a:cubicBezTo>
                          <a:lnTo>
                            <a:pt x="0" y="1022660"/>
                          </a:lnTo>
                          <a:lnTo>
                            <a:pt x="5180" y="1023048"/>
                          </a:lnTo>
                          <a:cubicBezTo>
                            <a:pt x="130690" y="1023558"/>
                            <a:pt x="386812" y="960293"/>
                            <a:pt x="392424" y="638866"/>
                          </a:cubicBezTo>
                          <a:cubicBezTo>
                            <a:pt x="397335" y="357617"/>
                            <a:pt x="209668" y="83789"/>
                            <a:pt x="68339" y="18360"/>
                          </a:cubicBezTo>
                          <a:lnTo>
                            <a:pt x="29605" y="838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  <a:alpha val="2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92" name="Oval 91"/>
                    <p:cNvSpPr/>
                    <p:nvPr/>
                  </p:nvSpPr>
                  <p:spPr>
                    <a:xfrm rot="1382746">
                      <a:off x="842815" y="1759422"/>
                      <a:ext cx="347146" cy="537215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93" name="Oval 92"/>
                    <p:cNvSpPr/>
                    <p:nvPr/>
                  </p:nvSpPr>
                  <p:spPr>
                    <a:xfrm rot="1382746">
                      <a:off x="874273" y="1813651"/>
                      <a:ext cx="193205" cy="353383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94" name="Oval 93"/>
                    <p:cNvSpPr/>
                    <p:nvPr/>
                  </p:nvSpPr>
                  <p:spPr>
                    <a:xfrm rot="1382746">
                      <a:off x="908422" y="1852082"/>
                      <a:ext cx="60725" cy="170880"/>
                    </a:xfrm>
                    <a:prstGeom prst="ellipse">
                      <a:avLst/>
                    </a:prstGeom>
                    <a:solidFill>
                      <a:schemeClr val="bg1">
                        <a:alpha val="6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</p:grpSp>
              <p:grpSp>
                <p:nvGrpSpPr>
                  <p:cNvPr id="72" name="Group 71"/>
                  <p:cNvGrpSpPr/>
                  <p:nvPr/>
                </p:nvGrpSpPr>
                <p:grpSpPr>
                  <a:xfrm>
                    <a:off x="8161819" y="298906"/>
                    <a:ext cx="394024" cy="533218"/>
                    <a:chOff x="762000" y="1662233"/>
                    <a:chExt cx="759597" cy="1027934"/>
                  </a:xfrm>
                </p:grpSpPr>
                <p:sp>
                  <p:nvSpPr>
                    <p:cNvPr id="85" name="Freeform 84"/>
                    <p:cNvSpPr>
                      <a:spLocks noChangeAspect="1"/>
                    </p:cNvSpPr>
                    <p:nvPr/>
                  </p:nvSpPr>
                  <p:spPr>
                    <a:xfrm>
                      <a:off x="762000" y="1662233"/>
                      <a:ext cx="759597" cy="1027934"/>
                    </a:xfrm>
                    <a:custGeom>
                      <a:avLst/>
                      <a:gdLst>
                        <a:gd name="connsiteX0" fmla="*/ 1722489 w 3487579"/>
                        <a:gd name="connsiteY0" fmla="*/ 1 h 4713773"/>
                        <a:gd name="connsiteX1" fmla="*/ 14 w 3487579"/>
                        <a:gd name="connsiteY1" fmla="*/ 2920410 h 4713773"/>
                        <a:gd name="connsiteX2" fmla="*/ 1694135 w 3487579"/>
                        <a:gd name="connsiteY2" fmla="*/ 4713769 h 4713773"/>
                        <a:gd name="connsiteX3" fmla="*/ 3487493 w 3487579"/>
                        <a:gd name="connsiteY3" fmla="*/ 2934587 h 4713773"/>
                        <a:gd name="connsiteX4" fmla="*/ 1722489 w 3487579"/>
                        <a:gd name="connsiteY4" fmla="*/ 1 h 4713773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2489 w 3487513"/>
                        <a:gd name="connsiteY0" fmla="*/ 1 h 4720861"/>
                        <a:gd name="connsiteX1" fmla="*/ 14 w 3487513"/>
                        <a:gd name="connsiteY1" fmla="*/ 2927498 h 4720861"/>
                        <a:gd name="connsiteX2" fmla="*/ 1694135 w 3487513"/>
                        <a:gd name="connsiteY2" fmla="*/ 4720857 h 4720861"/>
                        <a:gd name="connsiteX3" fmla="*/ 3487493 w 3487513"/>
                        <a:gd name="connsiteY3" fmla="*/ 2941675 h 4720861"/>
                        <a:gd name="connsiteX4" fmla="*/ 1722489 w 3487513"/>
                        <a:gd name="connsiteY4" fmla="*/ 1 h 4720861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9393"/>
                        <a:gd name="connsiteY0" fmla="*/ 2 h 4720868"/>
                        <a:gd name="connsiteX1" fmla="*/ 592 w 3489393"/>
                        <a:gd name="connsiteY1" fmla="*/ 2927499 h 4720868"/>
                        <a:gd name="connsiteX2" fmla="*/ 1694713 w 3489393"/>
                        <a:gd name="connsiteY2" fmla="*/ 4720858 h 4720868"/>
                        <a:gd name="connsiteX3" fmla="*/ 3488071 w 3489393"/>
                        <a:gd name="connsiteY3" fmla="*/ 2941676 h 4720868"/>
                        <a:gd name="connsiteX4" fmla="*/ 1723067 w 3489393"/>
                        <a:gd name="connsiteY4" fmla="*/ 2 h 4720868"/>
                        <a:gd name="connsiteX0" fmla="*/ 1723067 w 3488483"/>
                        <a:gd name="connsiteY0" fmla="*/ 2 h 4720872"/>
                        <a:gd name="connsiteX1" fmla="*/ 592 w 3488483"/>
                        <a:gd name="connsiteY1" fmla="*/ 2927499 h 4720872"/>
                        <a:gd name="connsiteX2" fmla="*/ 1694713 w 3488483"/>
                        <a:gd name="connsiteY2" fmla="*/ 4720858 h 4720872"/>
                        <a:gd name="connsiteX3" fmla="*/ 3488071 w 3488483"/>
                        <a:gd name="connsiteY3" fmla="*/ 2941676 h 4720872"/>
                        <a:gd name="connsiteX4" fmla="*/ 1723067 w 3488483"/>
                        <a:gd name="connsiteY4" fmla="*/ 2 h 4720872"/>
                        <a:gd name="connsiteX0" fmla="*/ 1723104 w 3488545"/>
                        <a:gd name="connsiteY0" fmla="*/ 45 h 4720915"/>
                        <a:gd name="connsiteX1" fmla="*/ 629 w 3488545"/>
                        <a:gd name="connsiteY1" fmla="*/ 2927542 h 4720915"/>
                        <a:gd name="connsiteX2" fmla="*/ 1694750 w 3488545"/>
                        <a:gd name="connsiteY2" fmla="*/ 4720901 h 4720915"/>
                        <a:gd name="connsiteX3" fmla="*/ 3488108 w 3488545"/>
                        <a:gd name="connsiteY3" fmla="*/ 2941719 h 4720915"/>
                        <a:gd name="connsiteX4" fmla="*/ 1723104 w 3488545"/>
                        <a:gd name="connsiteY4" fmla="*/ 45 h 4720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88545" h="4720915">
                          <a:moveTo>
                            <a:pt x="1723104" y="45"/>
                          </a:moveTo>
                          <a:cubicBezTo>
                            <a:pt x="1070974" y="-9406"/>
                            <a:pt x="-30087" y="1467338"/>
                            <a:pt x="629" y="2927542"/>
                          </a:cubicBezTo>
                          <a:cubicBezTo>
                            <a:pt x="31345" y="4387746"/>
                            <a:pt x="1113503" y="4718538"/>
                            <a:pt x="1694750" y="4720901"/>
                          </a:cubicBezTo>
                          <a:cubicBezTo>
                            <a:pt x="2275997" y="4723264"/>
                            <a:pt x="3462117" y="4430277"/>
                            <a:pt x="3488108" y="2941719"/>
                          </a:cubicBezTo>
                          <a:cubicBezTo>
                            <a:pt x="3514099" y="1453161"/>
                            <a:pt x="2375234" y="9496"/>
                            <a:pt x="1723104" y="45"/>
                          </a:cubicBezTo>
                          <a:close/>
                        </a:path>
                      </a:pathLst>
                    </a:custGeom>
                    <a:blipFill dpi="0" rotWithShape="1">
                      <a:blip r:embed="rId4" cstate="print">
                        <a:duotone>
                          <a:prstClr val="black"/>
                          <a:schemeClr val="accent2">
                            <a:tint val="45000"/>
                            <a:satMod val="400000"/>
                          </a:schemeClr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86" name="Freeform 85"/>
                    <p:cNvSpPr>
                      <a:spLocks noChangeAspect="1"/>
                    </p:cNvSpPr>
                    <p:nvPr/>
                  </p:nvSpPr>
                  <p:spPr>
                    <a:xfrm>
                      <a:off x="1066800" y="1662243"/>
                      <a:ext cx="448826" cy="1027924"/>
                    </a:xfrm>
                    <a:custGeom>
                      <a:avLst/>
                      <a:gdLst>
                        <a:gd name="connsiteX0" fmla="*/ 64418 w 448826"/>
                        <a:gd name="connsiteY0" fmla="*/ 0 h 1027924"/>
                        <a:gd name="connsiteX1" fmla="*/ 448731 w 448826"/>
                        <a:gd name="connsiteY1" fmla="*/ 640521 h 1027924"/>
                        <a:gd name="connsiteX2" fmla="*/ 58245 w 448826"/>
                        <a:gd name="connsiteY2" fmla="*/ 1027921 h 1027924"/>
                        <a:gd name="connsiteX3" fmla="*/ 6332 w 448826"/>
                        <a:gd name="connsiteY3" fmla="*/ 1024035 h 1027924"/>
                        <a:gd name="connsiteX4" fmla="*/ 0 w 448826"/>
                        <a:gd name="connsiteY4" fmla="*/ 1022660 h 1027924"/>
                        <a:gd name="connsiteX5" fmla="*/ 5180 w 448826"/>
                        <a:gd name="connsiteY5" fmla="*/ 1023048 h 1027924"/>
                        <a:gd name="connsiteX6" fmla="*/ 392424 w 448826"/>
                        <a:gd name="connsiteY6" fmla="*/ 638866 h 1027924"/>
                        <a:gd name="connsiteX7" fmla="*/ 68339 w 448826"/>
                        <a:gd name="connsiteY7" fmla="*/ 18360 h 1027924"/>
                        <a:gd name="connsiteX8" fmla="*/ 29605 w 448826"/>
                        <a:gd name="connsiteY8" fmla="*/ 8380 h 10279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8826" h="1027924">
                          <a:moveTo>
                            <a:pt x="64418" y="0"/>
                          </a:moveTo>
                          <a:cubicBezTo>
                            <a:pt x="206413" y="2058"/>
                            <a:pt x="454390" y="316402"/>
                            <a:pt x="448731" y="640521"/>
                          </a:cubicBezTo>
                          <a:cubicBezTo>
                            <a:pt x="443072" y="964641"/>
                            <a:pt x="184806" y="1028436"/>
                            <a:pt x="58245" y="1027921"/>
                          </a:cubicBezTo>
                          <a:cubicBezTo>
                            <a:pt x="42424" y="1027857"/>
                            <a:pt x="24900" y="1026675"/>
                            <a:pt x="6332" y="1024035"/>
                          </a:cubicBezTo>
                          <a:lnTo>
                            <a:pt x="0" y="1022660"/>
                          </a:lnTo>
                          <a:lnTo>
                            <a:pt x="5180" y="1023048"/>
                          </a:lnTo>
                          <a:cubicBezTo>
                            <a:pt x="130690" y="1023558"/>
                            <a:pt x="386812" y="960293"/>
                            <a:pt x="392424" y="638866"/>
                          </a:cubicBezTo>
                          <a:cubicBezTo>
                            <a:pt x="397335" y="357617"/>
                            <a:pt x="209668" y="83789"/>
                            <a:pt x="68339" y="18360"/>
                          </a:cubicBezTo>
                          <a:lnTo>
                            <a:pt x="29605" y="838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  <a:alpha val="2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87" name="Oval 86"/>
                    <p:cNvSpPr/>
                    <p:nvPr/>
                  </p:nvSpPr>
                  <p:spPr>
                    <a:xfrm rot="1382746">
                      <a:off x="842815" y="1759422"/>
                      <a:ext cx="347146" cy="537215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88" name="Oval 87"/>
                    <p:cNvSpPr/>
                    <p:nvPr/>
                  </p:nvSpPr>
                  <p:spPr>
                    <a:xfrm rot="1382746">
                      <a:off x="874273" y="1813651"/>
                      <a:ext cx="193205" cy="353383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89" name="Oval 88"/>
                    <p:cNvSpPr/>
                    <p:nvPr/>
                  </p:nvSpPr>
                  <p:spPr>
                    <a:xfrm rot="1382746">
                      <a:off x="908422" y="1852082"/>
                      <a:ext cx="60725" cy="170880"/>
                    </a:xfrm>
                    <a:prstGeom prst="ellipse">
                      <a:avLst/>
                    </a:prstGeom>
                    <a:solidFill>
                      <a:schemeClr val="bg1">
                        <a:alpha val="6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</p:grpSp>
              <p:grpSp>
                <p:nvGrpSpPr>
                  <p:cNvPr id="73" name="Group 72"/>
                  <p:cNvGrpSpPr/>
                  <p:nvPr/>
                </p:nvGrpSpPr>
                <p:grpSpPr>
                  <a:xfrm>
                    <a:off x="7212779" y="343957"/>
                    <a:ext cx="394024" cy="533218"/>
                    <a:chOff x="762000" y="1662233"/>
                    <a:chExt cx="759597" cy="1027934"/>
                  </a:xfrm>
                </p:grpSpPr>
                <p:sp>
                  <p:nvSpPr>
                    <p:cNvPr id="80" name="Freeform 79"/>
                    <p:cNvSpPr>
                      <a:spLocks noChangeAspect="1"/>
                    </p:cNvSpPr>
                    <p:nvPr/>
                  </p:nvSpPr>
                  <p:spPr>
                    <a:xfrm>
                      <a:off x="762000" y="1662233"/>
                      <a:ext cx="759597" cy="1027934"/>
                    </a:xfrm>
                    <a:custGeom>
                      <a:avLst/>
                      <a:gdLst>
                        <a:gd name="connsiteX0" fmla="*/ 1722489 w 3487579"/>
                        <a:gd name="connsiteY0" fmla="*/ 1 h 4713773"/>
                        <a:gd name="connsiteX1" fmla="*/ 14 w 3487579"/>
                        <a:gd name="connsiteY1" fmla="*/ 2920410 h 4713773"/>
                        <a:gd name="connsiteX2" fmla="*/ 1694135 w 3487579"/>
                        <a:gd name="connsiteY2" fmla="*/ 4713769 h 4713773"/>
                        <a:gd name="connsiteX3" fmla="*/ 3487493 w 3487579"/>
                        <a:gd name="connsiteY3" fmla="*/ 2934587 h 4713773"/>
                        <a:gd name="connsiteX4" fmla="*/ 1722489 w 3487579"/>
                        <a:gd name="connsiteY4" fmla="*/ 1 h 4713773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2489 w 3487513"/>
                        <a:gd name="connsiteY0" fmla="*/ 1 h 4720861"/>
                        <a:gd name="connsiteX1" fmla="*/ 14 w 3487513"/>
                        <a:gd name="connsiteY1" fmla="*/ 2927498 h 4720861"/>
                        <a:gd name="connsiteX2" fmla="*/ 1694135 w 3487513"/>
                        <a:gd name="connsiteY2" fmla="*/ 4720857 h 4720861"/>
                        <a:gd name="connsiteX3" fmla="*/ 3487493 w 3487513"/>
                        <a:gd name="connsiteY3" fmla="*/ 2941675 h 4720861"/>
                        <a:gd name="connsiteX4" fmla="*/ 1722489 w 3487513"/>
                        <a:gd name="connsiteY4" fmla="*/ 1 h 4720861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9393"/>
                        <a:gd name="connsiteY0" fmla="*/ 2 h 4720868"/>
                        <a:gd name="connsiteX1" fmla="*/ 592 w 3489393"/>
                        <a:gd name="connsiteY1" fmla="*/ 2927499 h 4720868"/>
                        <a:gd name="connsiteX2" fmla="*/ 1694713 w 3489393"/>
                        <a:gd name="connsiteY2" fmla="*/ 4720858 h 4720868"/>
                        <a:gd name="connsiteX3" fmla="*/ 3488071 w 3489393"/>
                        <a:gd name="connsiteY3" fmla="*/ 2941676 h 4720868"/>
                        <a:gd name="connsiteX4" fmla="*/ 1723067 w 3489393"/>
                        <a:gd name="connsiteY4" fmla="*/ 2 h 4720868"/>
                        <a:gd name="connsiteX0" fmla="*/ 1723067 w 3488483"/>
                        <a:gd name="connsiteY0" fmla="*/ 2 h 4720872"/>
                        <a:gd name="connsiteX1" fmla="*/ 592 w 3488483"/>
                        <a:gd name="connsiteY1" fmla="*/ 2927499 h 4720872"/>
                        <a:gd name="connsiteX2" fmla="*/ 1694713 w 3488483"/>
                        <a:gd name="connsiteY2" fmla="*/ 4720858 h 4720872"/>
                        <a:gd name="connsiteX3" fmla="*/ 3488071 w 3488483"/>
                        <a:gd name="connsiteY3" fmla="*/ 2941676 h 4720872"/>
                        <a:gd name="connsiteX4" fmla="*/ 1723067 w 3488483"/>
                        <a:gd name="connsiteY4" fmla="*/ 2 h 4720872"/>
                        <a:gd name="connsiteX0" fmla="*/ 1723104 w 3488545"/>
                        <a:gd name="connsiteY0" fmla="*/ 45 h 4720915"/>
                        <a:gd name="connsiteX1" fmla="*/ 629 w 3488545"/>
                        <a:gd name="connsiteY1" fmla="*/ 2927542 h 4720915"/>
                        <a:gd name="connsiteX2" fmla="*/ 1694750 w 3488545"/>
                        <a:gd name="connsiteY2" fmla="*/ 4720901 h 4720915"/>
                        <a:gd name="connsiteX3" fmla="*/ 3488108 w 3488545"/>
                        <a:gd name="connsiteY3" fmla="*/ 2941719 h 4720915"/>
                        <a:gd name="connsiteX4" fmla="*/ 1723104 w 3488545"/>
                        <a:gd name="connsiteY4" fmla="*/ 45 h 4720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88545" h="4720915">
                          <a:moveTo>
                            <a:pt x="1723104" y="45"/>
                          </a:moveTo>
                          <a:cubicBezTo>
                            <a:pt x="1070974" y="-9406"/>
                            <a:pt x="-30087" y="1467338"/>
                            <a:pt x="629" y="2927542"/>
                          </a:cubicBezTo>
                          <a:cubicBezTo>
                            <a:pt x="31345" y="4387746"/>
                            <a:pt x="1113503" y="4718538"/>
                            <a:pt x="1694750" y="4720901"/>
                          </a:cubicBezTo>
                          <a:cubicBezTo>
                            <a:pt x="2275997" y="4723264"/>
                            <a:pt x="3462117" y="4430277"/>
                            <a:pt x="3488108" y="2941719"/>
                          </a:cubicBezTo>
                          <a:cubicBezTo>
                            <a:pt x="3514099" y="1453161"/>
                            <a:pt x="2375234" y="9496"/>
                            <a:pt x="1723104" y="45"/>
                          </a:cubicBezTo>
                          <a:close/>
                        </a:path>
                      </a:pathLst>
                    </a:custGeom>
                    <a:blipFill dpi="0" rotWithShape="1">
                      <a:blip r:embed="rId7" cstate="print">
                        <a:duotone>
                          <a:schemeClr val="accent6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81" name="Freeform 80"/>
                    <p:cNvSpPr>
                      <a:spLocks noChangeAspect="1"/>
                    </p:cNvSpPr>
                    <p:nvPr/>
                  </p:nvSpPr>
                  <p:spPr>
                    <a:xfrm>
                      <a:off x="1066800" y="1662243"/>
                      <a:ext cx="448826" cy="1027924"/>
                    </a:xfrm>
                    <a:custGeom>
                      <a:avLst/>
                      <a:gdLst>
                        <a:gd name="connsiteX0" fmla="*/ 64418 w 448826"/>
                        <a:gd name="connsiteY0" fmla="*/ 0 h 1027924"/>
                        <a:gd name="connsiteX1" fmla="*/ 448731 w 448826"/>
                        <a:gd name="connsiteY1" fmla="*/ 640521 h 1027924"/>
                        <a:gd name="connsiteX2" fmla="*/ 58245 w 448826"/>
                        <a:gd name="connsiteY2" fmla="*/ 1027921 h 1027924"/>
                        <a:gd name="connsiteX3" fmla="*/ 6332 w 448826"/>
                        <a:gd name="connsiteY3" fmla="*/ 1024035 h 1027924"/>
                        <a:gd name="connsiteX4" fmla="*/ 0 w 448826"/>
                        <a:gd name="connsiteY4" fmla="*/ 1022660 h 1027924"/>
                        <a:gd name="connsiteX5" fmla="*/ 5180 w 448826"/>
                        <a:gd name="connsiteY5" fmla="*/ 1023048 h 1027924"/>
                        <a:gd name="connsiteX6" fmla="*/ 392424 w 448826"/>
                        <a:gd name="connsiteY6" fmla="*/ 638866 h 1027924"/>
                        <a:gd name="connsiteX7" fmla="*/ 68339 w 448826"/>
                        <a:gd name="connsiteY7" fmla="*/ 18360 h 1027924"/>
                        <a:gd name="connsiteX8" fmla="*/ 29605 w 448826"/>
                        <a:gd name="connsiteY8" fmla="*/ 8380 h 10279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8826" h="1027924">
                          <a:moveTo>
                            <a:pt x="64418" y="0"/>
                          </a:moveTo>
                          <a:cubicBezTo>
                            <a:pt x="206413" y="2058"/>
                            <a:pt x="454390" y="316402"/>
                            <a:pt x="448731" y="640521"/>
                          </a:cubicBezTo>
                          <a:cubicBezTo>
                            <a:pt x="443072" y="964641"/>
                            <a:pt x="184806" y="1028436"/>
                            <a:pt x="58245" y="1027921"/>
                          </a:cubicBezTo>
                          <a:cubicBezTo>
                            <a:pt x="42424" y="1027857"/>
                            <a:pt x="24900" y="1026675"/>
                            <a:pt x="6332" y="1024035"/>
                          </a:cubicBezTo>
                          <a:lnTo>
                            <a:pt x="0" y="1022660"/>
                          </a:lnTo>
                          <a:lnTo>
                            <a:pt x="5180" y="1023048"/>
                          </a:lnTo>
                          <a:cubicBezTo>
                            <a:pt x="130690" y="1023558"/>
                            <a:pt x="386812" y="960293"/>
                            <a:pt x="392424" y="638866"/>
                          </a:cubicBezTo>
                          <a:cubicBezTo>
                            <a:pt x="397335" y="357617"/>
                            <a:pt x="209668" y="83789"/>
                            <a:pt x="68339" y="18360"/>
                          </a:cubicBezTo>
                          <a:lnTo>
                            <a:pt x="29605" y="838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  <a:alpha val="2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82" name="Oval 81"/>
                    <p:cNvSpPr/>
                    <p:nvPr/>
                  </p:nvSpPr>
                  <p:spPr>
                    <a:xfrm rot="1382746">
                      <a:off x="842815" y="1759422"/>
                      <a:ext cx="347146" cy="537215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83" name="Oval 82"/>
                    <p:cNvSpPr/>
                    <p:nvPr/>
                  </p:nvSpPr>
                  <p:spPr>
                    <a:xfrm rot="1382746">
                      <a:off x="874273" y="1813651"/>
                      <a:ext cx="193205" cy="353383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84" name="Oval 83"/>
                    <p:cNvSpPr/>
                    <p:nvPr/>
                  </p:nvSpPr>
                  <p:spPr>
                    <a:xfrm rot="1382746">
                      <a:off x="908422" y="1852082"/>
                      <a:ext cx="60725" cy="170880"/>
                    </a:xfrm>
                    <a:prstGeom prst="ellipse">
                      <a:avLst/>
                    </a:prstGeom>
                    <a:solidFill>
                      <a:schemeClr val="bg1">
                        <a:alpha val="6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</p:grpSp>
              <p:grpSp>
                <p:nvGrpSpPr>
                  <p:cNvPr id="74" name="Group 73"/>
                  <p:cNvGrpSpPr/>
                  <p:nvPr/>
                </p:nvGrpSpPr>
                <p:grpSpPr>
                  <a:xfrm>
                    <a:off x="8612486" y="267044"/>
                    <a:ext cx="379059" cy="512966"/>
                    <a:chOff x="762000" y="1662233"/>
                    <a:chExt cx="759597" cy="1027934"/>
                  </a:xfrm>
                </p:grpSpPr>
                <p:sp>
                  <p:nvSpPr>
                    <p:cNvPr id="75" name="Freeform 74"/>
                    <p:cNvSpPr>
                      <a:spLocks noChangeAspect="1"/>
                    </p:cNvSpPr>
                    <p:nvPr/>
                  </p:nvSpPr>
                  <p:spPr>
                    <a:xfrm>
                      <a:off x="762000" y="1662233"/>
                      <a:ext cx="759597" cy="1027934"/>
                    </a:xfrm>
                    <a:custGeom>
                      <a:avLst/>
                      <a:gdLst>
                        <a:gd name="connsiteX0" fmla="*/ 1722489 w 3487579"/>
                        <a:gd name="connsiteY0" fmla="*/ 1 h 4713773"/>
                        <a:gd name="connsiteX1" fmla="*/ 14 w 3487579"/>
                        <a:gd name="connsiteY1" fmla="*/ 2920410 h 4713773"/>
                        <a:gd name="connsiteX2" fmla="*/ 1694135 w 3487579"/>
                        <a:gd name="connsiteY2" fmla="*/ 4713769 h 4713773"/>
                        <a:gd name="connsiteX3" fmla="*/ 3487493 w 3487579"/>
                        <a:gd name="connsiteY3" fmla="*/ 2934587 h 4713773"/>
                        <a:gd name="connsiteX4" fmla="*/ 1722489 w 3487579"/>
                        <a:gd name="connsiteY4" fmla="*/ 1 h 4713773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2489 w 3487513"/>
                        <a:gd name="connsiteY0" fmla="*/ 1 h 4720861"/>
                        <a:gd name="connsiteX1" fmla="*/ 14 w 3487513"/>
                        <a:gd name="connsiteY1" fmla="*/ 2927498 h 4720861"/>
                        <a:gd name="connsiteX2" fmla="*/ 1694135 w 3487513"/>
                        <a:gd name="connsiteY2" fmla="*/ 4720857 h 4720861"/>
                        <a:gd name="connsiteX3" fmla="*/ 3487493 w 3487513"/>
                        <a:gd name="connsiteY3" fmla="*/ 2941675 h 4720861"/>
                        <a:gd name="connsiteX4" fmla="*/ 1722489 w 3487513"/>
                        <a:gd name="connsiteY4" fmla="*/ 1 h 4720861"/>
                        <a:gd name="connsiteX0" fmla="*/ 1722489 w 3487507"/>
                        <a:gd name="connsiteY0" fmla="*/ 1 h 4720861"/>
                        <a:gd name="connsiteX1" fmla="*/ 14 w 3487507"/>
                        <a:gd name="connsiteY1" fmla="*/ 2927498 h 4720861"/>
                        <a:gd name="connsiteX2" fmla="*/ 1694135 w 3487507"/>
                        <a:gd name="connsiteY2" fmla="*/ 4720857 h 4720861"/>
                        <a:gd name="connsiteX3" fmla="*/ 3487493 w 3487507"/>
                        <a:gd name="connsiteY3" fmla="*/ 2941675 h 4720861"/>
                        <a:gd name="connsiteX4" fmla="*/ 1722489 w 3487507"/>
                        <a:gd name="connsiteY4" fmla="*/ 1 h 4720861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8085"/>
                        <a:gd name="connsiteY0" fmla="*/ 2 h 4720862"/>
                        <a:gd name="connsiteX1" fmla="*/ 592 w 3488085"/>
                        <a:gd name="connsiteY1" fmla="*/ 2927499 h 4720862"/>
                        <a:gd name="connsiteX2" fmla="*/ 1694713 w 3488085"/>
                        <a:gd name="connsiteY2" fmla="*/ 4720858 h 4720862"/>
                        <a:gd name="connsiteX3" fmla="*/ 3488071 w 3488085"/>
                        <a:gd name="connsiteY3" fmla="*/ 2941676 h 4720862"/>
                        <a:gd name="connsiteX4" fmla="*/ 1723067 w 3488085"/>
                        <a:gd name="connsiteY4" fmla="*/ 2 h 4720862"/>
                        <a:gd name="connsiteX0" fmla="*/ 1723067 w 3489393"/>
                        <a:gd name="connsiteY0" fmla="*/ 2 h 4720868"/>
                        <a:gd name="connsiteX1" fmla="*/ 592 w 3489393"/>
                        <a:gd name="connsiteY1" fmla="*/ 2927499 h 4720868"/>
                        <a:gd name="connsiteX2" fmla="*/ 1694713 w 3489393"/>
                        <a:gd name="connsiteY2" fmla="*/ 4720858 h 4720868"/>
                        <a:gd name="connsiteX3" fmla="*/ 3488071 w 3489393"/>
                        <a:gd name="connsiteY3" fmla="*/ 2941676 h 4720868"/>
                        <a:gd name="connsiteX4" fmla="*/ 1723067 w 3489393"/>
                        <a:gd name="connsiteY4" fmla="*/ 2 h 4720868"/>
                        <a:gd name="connsiteX0" fmla="*/ 1723067 w 3488483"/>
                        <a:gd name="connsiteY0" fmla="*/ 2 h 4720872"/>
                        <a:gd name="connsiteX1" fmla="*/ 592 w 3488483"/>
                        <a:gd name="connsiteY1" fmla="*/ 2927499 h 4720872"/>
                        <a:gd name="connsiteX2" fmla="*/ 1694713 w 3488483"/>
                        <a:gd name="connsiteY2" fmla="*/ 4720858 h 4720872"/>
                        <a:gd name="connsiteX3" fmla="*/ 3488071 w 3488483"/>
                        <a:gd name="connsiteY3" fmla="*/ 2941676 h 4720872"/>
                        <a:gd name="connsiteX4" fmla="*/ 1723067 w 3488483"/>
                        <a:gd name="connsiteY4" fmla="*/ 2 h 4720872"/>
                        <a:gd name="connsiteX0" fmla="*/ 1723104 w 3488545"/>
                        <a:gd name="connsiteY0" fmla="*/ 45 h 4720915"/>
                        <a:gd name="connsiteX1" fmla="*/ 629 w 3488545"/>
                        <a:gd name="connsiteY1" fmla="*/ 2927542 h 4720915"/>
                        <a:gd name="connsiteX2" fmla="*/ 1694750 w 3488545"/>
                        <a:gd name="connsiteY2" fmla="*/ 4720901 h 4720915"/>
                        <a:gd name="connsiteX3" fmla="*/ 3488108 w 3488545"/>
                        <a:gd name="connsiteY3" fmla="*/ 2941719 h 4720915"/>
                        <a:gd name="connsiteX4" fmla="*/ 1723104 w 3488545"/>
                        <a:gd name="connsiteY4" fmla="*/ 45 h 4720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88545" h="4720915">
                          <a:moveTo>
                            <a:pt x="1723104" y="45"/>
                          </a:moveTo>
                          <a:cubicBezTo>
                            <a:pt x="1070974" y="-9406"/>
                            <a:pt x="-30087" y="1467338"/>
                            <a:pt x="629" y="2927542"/>
                          </a:cubicBezTo>
                          <a:cubicBezTo>
                            <a:pt x="31345" y="4387746"/>
                            <a:pt x="1113503" y="4718538"/>
                            <a:pt x="1694750" y="4720901"/>
                          </a:cubicBezTo>
                          <a:cubicBezTo>
                            <a:pt x="2275997" y="4723264"/>
                            <a:pt x="3462117" y="4430277"/>
                            <a:pt x="3488108" y="2941719"/>
                          </a:cubicBezTo>
                          <a:cubicBezTo>
                            <a:pt x="3514099" y="1453161"/>
                            <a:pt x="2375234" y="9496"/>
                            <a:pt x="1723104" y="45"/>
                          </a:cubicBezTo>
                          <a:close/>
                        </a:path>
                      </a:pathLst>
                    </a:custGeom>
                    <a:blipFill dpi="0"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76" name="Freeform 75"/>
                    <p:cNvSpPr>
                      <a:spLocks noChangeAspect="1"/>
                    </p:cNvSpPr>
                    <p:nvPr/>
                  </p:nvSpPr>
                  <p:spPr>
                    <a:xfrm>
                      <a:off x="1066800" y="1662243"/>
                      <a:ext cx="448826" cy="1027924"/>
                    </a:xfrm>
                    <a:custGeom>
                      <a:avLst/>
                      <a:gdLst>
                        <a:gd name="connsiteX0" fmla="*/ 64418 w 448826"/>
                        <a:gd name="connsiteY0" fmla="*/ 0 h 1027924"/>
                        <a:gd name="connsiteX1" fmla="*/ 448731 w 448826"/>
                        <a:gd name="connsiteY1" fmla="*/ 640521 h 1027924"/>
                        <a:gd name="connsiteX2" fmla="*/ 58245 w 448826"/>
                        <a:gd name="connsiteY2" fmla="*/ 1027921 h 1027924"/>
                        <a:gd name="connsiteX3" fmla="*/ 6332 w 448826"/>
                        <a:gd name="connsiteY3" fmla="*/ 1024035 h 1027924"/>
                        <a:gd name="connsiteX4" fmla="*/ 0 w 448826"/>
                        <a:gd name="connsiteY4" fmla="*/ 1022660 h 1027924"/>
                        <a:gd name="connsiteX5" fmla="*/ 5180 w 448826"/>
                        <a:gd name="connsiteY5" fmla="*/ 1023048 h 1027924"/>
                        <a:gd name="connsiteX6" fmla="*/ 392424 w 448826"/>
                        <a:gd name="connsiteY6" fmla="*/ 638866 h 1027924"/>
                        <a:gd name="connsiteX7" fmla="*/ 68339 w 448826"/>
                        <a:gd name="connsiteY7" fmla="*/ 18360 h 1027924"/>
                        <a:gd name="connsiteX8" fmla="*/ 29605 w 448826"/>
                        <a:gd name="connsiteY8" fmla="*/ 8380 h 10279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48826" h="1027924">
                          <a:moveTo>
                            <a:pt x="64418" y="0"/>
                          </a:moveTo>
                          <a:cubicBezTo>
                            <a:pt x="206413" y="2058"/>
                            <a:pt x="454390" y="316402"/>
                            <a:pt x="448731" y="640521"/>
                          </a:cubicBezTo>
                          <a:cubicBezTo>
                            <a:pt x="443072" y="964641"/>
                            <a:pt x="184806" y="1028436"/>
                            <a:pt x="58245" y="1027921"/>
                          </a:cubicBezTo>
                          <a:cubicBezTo>
                            <a:pt x="42424" y="1027857"/>
                            <a:pt x="24900" y="1026675"/>
                            <a:pt x="6332" y="1024035"/>
                          </a:cubicBezTo>
                          <a:lnTo>
                            <a:pt x="0" y="1022660"/>
                          </a:lnTo>
                          <a:lnTo>
                            <a:pt x="5180" y="1023048"/>
                          </a:lnTo>
                          <a:cubicBezTo>
                            <a:pt x="130690" y="1023558"/>
                            <a:pt x="386812" y="960293"/>
                            <a:pt x="392424" y="638866"/>
                          </a:cubicBezTo>
                          <a:cubicBezTo>
                            <a:pt x="397335" y="357617"/>
                            <a:pt x="209668" y="83789"/>
                            <a:pt x="68339" y="18360"/>
                          </a:cubicBezTo>
                          <a:lnTo>
                            <a:pt x="29605" y="838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  <a:alpha val="2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77" name="Oval 76"/>
                    <p:cNvSpPr/>
                    <p:nvPr/>
                  </p:nvSpPr>
                  <p:spPr>
                    <a:xfrm rot="1382746">
                      <a:off x="842815" y="1759422"/>
                      <a:ext cx="347146" cy="537215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78" name="Oval 77"/>
                    <p:cNvSpPr/>
                    <p:nvPr/>
                  </p:nvSpPr>
                  <p:spPr>
                    <a:xfrm rot="1382746">
                      <a:off x="874273" y="1813651"/>
                      <a:ext cx="193205" cy="353383"/>
                    </a:xfrm>
                    <a:prstGeom prst="ellipse">
                      <a:avLst/>
                    </a:prstGeom>
                    <a:solidFill>
                      <a:schemeClr val="bg1">
                        <a:alpha val="22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  <p:sp>
                  <p:nvSpPr>
                    <p:cNvPr id="79" name="Oval 78"/>
                    <p:cNvSpPr/>
                    <p:nvPr/>
                  </p:nvSpPr>
                  <p:spPr>
                    <a:xfrm rot="1382746">
                      <a:off x="908422" y="1852082"/>
                      <a:ext cx="60725" cy="170880"/>
                    </a:xfrm>
                    <a:prstGeom prst="ellipse">
                      <a:avLst/>
                    </a:prstGeom>
                    <a:solidFill>
                      <a:schemeClr val="bg1">
                        <a:alpha val="60000"/>
                      </a:schemeClr>
                    </a:solidFill>
                    <a:ln w="12700">
                      <a:noFill/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400"/>
                    </a:p>
                  </p:txBody>
                </p:sp>
              </p:grpSp>
            </p:grpSp>
          </p:grpSp>
        </p:grpSp>
        <p:sp>
          <p:nvSpPr>
            <p:cNvPr id="10" name="Rectangle 9"/>
            <p:cNvSpPr/>
            <p:nvPr/>
          </p:nvSpPr>
          <p:spPr>
            <a:xfrm>
              <a:off x="5550831" y="1607216"/>
              <a:ext cx="3635426" cy="18280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189" indent="-457189">
                <a:buAutoNum type="arabicPeriod"/>
              </a:pPr>
              <a:r>
                <a:rPr lang="en-US" sz="2133" dirty="0">
                  <a:latin typeface="Bahnschrift Light SemiCondensed" panose="020B0502040204020203" pitchFamily="34" charset="0"/>
                </a:rPr>
                <a:t>Animal </a:t>
              </a:r>
              <a:r>
                <a:rPr lang="en-US" sz="2133" dirty="0" err="1">
                  <a:latin typeface="Bahnschrift Light SemiCondensed" panose="020B0502040204020203" pitchFamily="34" charset="0"/>
                </a:rPr>
                <a:t>preistoric</a:t>
              </a:r>
              <a:r>
                <a:rPr lang="en-US" sz="2133" dirty="0">
                  <a:latin typeface="Bahnschrift Light SemiCondensed" panose="020B0502040204020203" pitchFamily="34" charset="0"/>
                </a:rPr>
                <a:t> </a:t>
              </a:r>
              <a:r>
                <a:rPr lang="en-US" sz="2133" dirty="0" err="1">
                  <a:latin typeface="Bahnschrift Light SemiCondensed" panose="020B0502040204020203" pitchFamily="34" charset="0"/>
                </a:rPr>
                <a:t>uriaș</a:t>
              </a:r>
              <a:endParaRPr lang="ro-RO" sz="2133" dirty="0">
                <a:latin typeface="Bahnschrift Light SemiCondensed" panose="020B0502040204020203" pitchFamily="34" charset="0"/>
              </a:endParaRPr>
            </a:p>
            <a:p>
              <a:pPr marL="457189" indent="-457189">
                <a:buAutoNum type="arabicPeriod"/>
              </a:pPr>
              <a:r>
                <a:rPr lang="en-US" sz="2133" dirty="0">
                  <a:latin typeface="Bahnschrift Light SemiCondensed" panose="020B0502040204020203" pitchFamily="34" charset="0"/>
                </a:rPr>
                <a:t>Din el </a:t>
              </a:r>
              <a:r>
                <a:rPr lang="en-US" sz="2133" dirty="0" err="1">
                  <a:latin typeface="Bahnschrift Light SemiCondensed" panose="020B0502040204020203" pitchFamily="34" charset="0"/>
                </a:rPr>
                <a:t>curge</a:t>
              </a:r>
              <a:r>
                <a:rPr lang="en-US" sz="2133" dirty="0">
                  <a:latin typeface="Bahnschrift Light SemiCondensed" panose="020B0502040204020203" pitchFamily="34" charset="0"/>
                </a:rPr>
                <a:t> </a:t>
              </a:r>
              <a:r>
                <a:rPr lang="en-US" sz="2133" dirty="0" err="1">
                  <a:latin typeface="Bahnschrift Light SemiCondensed" panose="020B0502040204020203" pitchFamily="34" charset="0"/>
                </a:rPr>
                <a:t>lavă</a:t>
              </a:r>
              <a:r>
                <a:rPr lang="en-US" sz="2133" dirty="0">
                  <a:latin typeface="Bahnschrift Light SemiCondensed" panose="020B0502040204020203" pitchFamily="34" charset="0"/>
                </a:rPr>
                <a:t> </a:t>
              </a:r>
              <a:r>
                <a:rPr lang="en-US" sz="2133" dirty="0" err="1">
                  <a:latin typeface="Bahnschrift Light SemiCondensed" panose="020B0502040204020203" pitchFamily="34" charset="0"/>
                </a:rPr>
                <a:t>și</a:t>
              </a:r>
              <a:r>
                <a:rPr lang="en-US" sz="2133" dirty="0">
                  <a:latin typeface="Bahnschrift Light SemiCondensed" panose="020B0502040204020203" pitchFamily="34" charset="0"/>
                </a:rPr>
                <a:t> </a:t>
              </a:r>
              <a:r>
                <a:rPr lang="en-US" sz="2133" dirty="0" err="1">
                  <a:latin typeface="Bahnschrift Light SemiCondensed" panose="020B0502040204020203" pitchFamily="34" charset="0"/>
                </a:rPr>
                <a:t>iese</a:t>
              </a:r>
              <a:r>
                <a:rPr lang="en-US" sz="2133" dirty="0">
                  <a:latin typeface="Bahnschrift Light SemiCondensed" panose="020B0502040204020203" pitchFamily="34" charset="0"/>
                </a:rPr>
                <a:t> </a:t>
              </a:r>
              <a:r>
                <a:rPr lang="en-US" sz="2133" dirty="0" err="1">
                  <a:latin typeface="Bahnschrift Light SemiCondensed" panose="020B0502040204020203" pitchFamily="34" charset="0"/>
                </a:rPr>
                <a:t>cenușă</a:t>
              </a:r>
              <a:endParaRPr lang="ro-RO" sz="2133" dirty="0">
                <a:latin typeface="Bahnschrift Light SemiCondensed" panose="020B0502040204020203" pitchFamily="34" charset="0"/>
              </a:endParaRPr>
            </a:p>
            <a:p>
              <a:pPr marL="457189" indent="-457189">
                <a:buAutoNum type="arabicPeriod"/>
              </a:pPr>
              <a:r>
                <a:rPr lang="en-US" sz="2133" dirty="0">
                  <a:latin typeface="Bahnschrift Light SemiCondensed" panose="020B0502040204020203" pitchFamily="34" charset="0"/>
                </a:rPr>
                <a:t>Animal cu </a:t>
              </a:r>
              <a:r>
                <a:rPr lang="en-US" sz="2133" dirty="0" err="1">
                  <a:latin typeface="Bahnschrift Light SemiCondensed" panose="020B0502040204020203" pitchFamily="34" charset="0"/>
                </a:rPr>
                <a:t>trompă</a:t>
              </a:r>
              <a:endParaRPr lang="ro-RO" sz="2133" dirty="0">
                <a:latin typeface="Bahnschrift Light SemiCondensed" panose="020B0502040204020203" pitchFamily="34" charset="0"/>
              </a:endParaRPr>
            </a:p>
            <a:p>
              <a:pPr marL="457189" indent="-457189">
                <a:buAutoNum type="arabicPeriod"/>
              </a:pPr>
              <a:r>
                <a:rPr lang="it-IT" sz="2133" dirty="0" smtClean="0">
                  <a:latin typeface="Bahnschrift Light SemiCondensed" panose="020B0502040204020203" pitchFamily="34" charset="0"/>
                </a:rPr>
                <a:t>In care </a:t>
              </a:r>
              <a:r>
                <a:rPr lang="it-IT" sz="2133" dirty="0" err="1" smtClean="0">
                  <a:latin typeface="Bahnschrift Light SemiCondensed" panose="020B0502040204020203" pitchFamily="34" charset="0"/>
                </a:rPr>
                <a:t>anotimp</a:t>
              </a:r>
              <a:r>
                <a:rPr lang="it-IT" sz="2133" dirty="0" smtClean="0">
                  <a:latin typeface="Bahnschrift Light SemiCondensed" panose="020B0502040204020203" pitchFamily="34" charset="0"/>
                </a:rPr>
                <a:t> </a:t>
              </a:r>
              <a:r>
                <a:rPr lang="it-IT" sz="2133" dirty="0" err="1" smtClean="0">
                  <a:latin typeface="Bahnschrift Light SemiCondensed" panose="020B0502040204020203" pitchFamily="34" charset="0"/>
                </a:rPr>
                <a:t>ziua</a:t>
              </a:r>
              <a:r>
                <a:rPr lang="it-IT" sz="2133" dirty="0" smtClean="0">
                  <a:latin typeface="Bahnschrift Light SemiCondensed" panose="020B0502040204020203" pitchFamily="34" charset="0"/>
                </a:rPr>
                <a:t> e </a:t>
              </a:r>
              <a:r>
                <a:rPr lang="it-IT" sz="2133" dirty="0" err="1" smtClean="0">
                  <a:latin typeface="Bahnschrift Light SemiCondensed" panose="020B0502040204020203" pitchFamily="34" charset="0"/>
                </a:rPr>
                <a:t>cea</a:t>
              </a:r>
              <a:r>
                <a:rPr lang="it-IT" sz="2133" dirty="0" smtClean="0">
                  <a:latin typeface="Bahnschrift Light SemiCondensed" panose="020B0502040204020203" pitchFamily="34" charset="0"/>
                </a:rPr>
                <a:t> mai </a:t>
              </a:r>
              <a:r>
                <a:rPr lang="it-IT" sz="2133" dirty="0" err="1" smtClean="0">
                  <a:latin typeface="Bahnschrift Light SemiCondensed" panose="020B0502040204020203" pitchFamily="34" charset="0"/>
                </a:rPr>
                <a:t>scurta</a:t>
              </a:r>
              <a:r>
                <a:rPr lang="it-IT" sz="2133" dirty="0" smtClean="0">
                  <a:latin typeface="Bahnschrift Light SemiCondensed" panose="020B0502040204020203" pitchFamily="34" charset="0"/>
                </a:rPr>
                <a:t>?</a:t>
              </a:r>
              <a:endParaRPr lang="ro-RO" sz="2133" dirty="0" smtClean="0">
                <a:latin typeface="Bahnschrift Light SemiCondensed" panose="020B0502040204020203" pitchFamily="34" charset="0"/>
              </a:endParaRPr>
            </a:p>
            <a:p>
              <a:pPr marL="457189" indent="-457189">
                <a:buAutoNum type="arabicPeriod"/>
              </a:pPr>
              <a:r>
                <a:rPr lang="en-US" sz="2133" dirty="0" err="1" smtClean="0">
                  <a:latin typeface="Bahnschrift Light SemiCondensed" panose="020B0502040204020203" pitchFamily="34" charset="0"/>
                </a:rPr>
                <a:t>Toarce</a:t>
              </a:r>
              <a:r>
                <a:rPr lang="en-US" sz="2133" dirty="0" smtClean="0">
                  <a:latin typeface="Bahnschrift Light SemiCondensed" panose="020B0502040204020203" pitchFamily="34" charset="0"/>
                </a:rPr>
                <a:t> </a:t>
              </a:r>
              <a:r>
                <a:rPr lang="en-US" sz="2133" dirty="0" err="1">
                  <a:latin typeface="Bahnschrift Light SemiCondensed" panose="020B0502040204020203" pitchFamily="34" charset="0"/>
                </a:rPr>
                <a:t>când</a:t>
              </a:r>
              <a:r>
                <a:rPr lang="en-US" sz="2133" dirty="0">
                  <a:latin typeface="Bahnschrift Light SemiCondensed" panose="020B0502040204020203" pitchFamily="34" charset="0"/>
                </a:rPr>
                <a:t> e </a:t>
              </a:r>
              <a:r>
                <a:rPr lang="en-US" sz="2133" dirty="0" err="1">
                  <a:latin typeface="Bahnschrift Light SemiCondensed" panose="020B0502040204020203" pitchFamily="34" charset="0"/>
                </a:rPr>
                <a:t>mângâiată</a:t>
              </a:r>
              <a:endParaRPr lang="ro-RO" sz="2133" dirty="0">
                <a:latin typeface="Bahnschrift Light SemiCondensed" panose="020B0502040204020203" pitchFamily="34" charset="0"/>
              </a:endParaRPr>
            </a:p>
            <a:p>
              <a:pPr marL="457189" indent="-457189">
                <a:buAutoNum type="arabicPeriod"/>
              </a:pPr>
              <a:r>
                <a:rPr lang="en-US" sz="2133" dirty="0" err="1">
                  <a:latin typeface="Bahnschrift Light SemiCondensed" panose="020B0502040204020203" pitchFamily="34" charset="0"/>
                </a:rPr>
                <a:t>Cel</a:t>
              </a:r>
              <a:r>
                <a:rPr lang="en-US" sz="2133" dirty="0">
                  <a:latin typeface="Bahnschrift Light SemiCondensed" panose="020B0502040204020203" pitchFamily="34" charset="0"/>
                </a:rPr>
                <a:t> </a:t>
              </a:r>
              <a:r>
                <a:rPr lang="en-US" sz="2133" dirty="0" err="1">
                  <a:latin typeface="Bahnschrift Light SemiCondensed" panose="020B0502040204020203" pitchFamily="34" charset="0"/>
                </a:rPr>
                <a:t>mai</a:t>
              </a:r>
              <a:r>
                <a:rPr lang="en-US" sz="2133" dirty="0">
                  <a:latin typeface="Bahnschrift Light SemiCondensed" panose="020B0502040204020203" pitchFamily="34" charset="0"/>
                </a:rPr>
                <a:t> mare animal din </a:t>
              </a:r>
              <a:r>
                <a:rPr lang="en-US" sz="2133" dirty="0" err="1">
                  <a:latin typeface="Bahnschrift Light SemiCondensed" panose="020B0502040204020203" pitchFamily="34" charset="0"/>
                </a:rPr>
                <a:t>apă</a:t>
              </a:r>
              <a:endParaRPr lang="ro-RO" sz="2133" dirty="0">
                <a:latin typeface="Bahnschrift Light SemiCondensed" panose="020B0502040204020203" pitchFamily="34" charset="0"/>
              </a:endParaRPr>
            </a:p>
            <a:p>
              <a:pPr marL="457189" indent="-457189">
                <a:buAutoNum type="arabicPeriod"/>
              </a:pPr>
              <a:r>
                <a:rPr lang="en-US" sz="2133" dirty="0" err="1">
                  <a:latin typeface="Bahnschrift Light SemiCondensed" panose="020B0502040204020203" pitchFamily="34" charset="0"/>
                </a:rPr>
                <a:t>Loc</a:t>
              </a:r>
              <a:r>
                <a:rPr lang="en-US" sz="2133" dirty="0">
                  <a:latin typeface="Bahnschrift Light SemiCondensed" panose="020B0502040204020203" pitchFamily="34" charset="0"/>
                </a:rPr>
                <a:t> </a:t>
              </a:r>
              <a:r>
                <a:rPr lang="en-US" sz="2133" dirty="0" err="1">
                  <a:latin typeface="Bahnschrift Light SemiCondensed" panose="020B0502040204020203" pitchFamily="34" charset="0"/>
                </a:rPr>
                <a:t>unde</a:t>
              </a:r>
              <a:r>
                <a:rPr lang="en-US" sz="2133" dirty="0">
                  <a:latin typeface="Bahnschrift Light SemiCondensed" panose="020B0502040204020203" pitchFamily="34" charset="0"/>
                </a:rPr>
                <a:t> </a:t>
              </a:r>
              <a:r>
                <a:rPr lang="en-US" sz="2133" dirty="0" err="1">
                  <a:latin typeface="Bahnschrift Light SemiCondensed" panose="020B0502040204020203" pitchFamily="34" charset="0"/>
                </a:rPr>
                <a:t>copiii</a:t>
              </a:r>
              <a:r>
                <a:rPr lang="en-US" sz="2133" dirty="0">
                  <a:latin typeface="Bahnschrift Light SemiCondensed" panose="020B0502040204020203" pitchFamily="34" charset="0"/>
                </a:rPr>
                <a:t> </a:t>
              </a:r>
              <a:r>
                <a:rPr lang="en-US" sz="2133" dirty="0" err="1">
                  <a:latin typeface="Bahnschrift Light SemiCondensed" panose="020B0502040204020203" pitchFamily="34" charset="0"/>
                </a:rPr>
                <a:t>invață</a:t>
              </a:r>
              <a:r>
                <a:rPr lang="en-US" sz="2133" dirty="0">
                  <a:latin typeface="Bahnschrift Light SemiCondensed" panose="020B0502040204020203" pitchFamily="34" charset="0"/>
                </a:rPr>
                <a:t> </a:t>
              </a:r>
              <a:r>
                <a:rPr lang="en-US" sz="2133" dirty="0" err="1">
                  <a:latin typeface="Bahnschrift Light SemiCondensed" panose="020B0502040204020203" pitchFamily="34" charset="0"/>
                </a:rPr>
                <a:t>să</a:t>
              </a:r>
              <a:r>
                <a:rPr lang="en-US" sz="2133" dirty="0">
                  <a:latin typeface="Bahnschrift Light SemiCondensed" panose="020B0502040204020203" pitchFamily="34" charset="0"/>
                </a:rPr>
                <a:t> </a:t>
              </a:r>
              <a:r>
                <a:rPr lang="en-US" sz="2133" dirty="0" err="1">
                  <a:latin typeface="Bahnschrift Light SemiCondensed" panose="020B0502040204020203" pitchFamily="34" charset="0"/>
                </a:rPr>
                <a:t>citească</a:t>
              </a:r>
              <a:endParaRPr lang="en-US" sz="2133" dirty="0">
                <a:latin typeface="Bahnschrift Light SemiCondensed" panose="020B0502040204020203" pitchFamily="34" charset="0"/>
              </a:endParaRPr>
            </a:p>
          </p:txBody>
        </p:sp>
      </p:grpSp>
      <p:sp>
        <p:nvSpPr>
          <p:cNvPr id="361" name="Rectangle 360"/>
          <p:cNvSpPr/>
          <p:nvPr/>
        </p:nvSpPr>
        <p:spPr>
          <a:xfrm>
            <a:off x="1074431" y="924211"/>
            <a:ext cx="99890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o-RO" sz="2400" dirty="0">
                <a:latin typeface="Bahnschrift Light SemiCondensed" panose="020B0502040204020203" pitchFamily="34" charset="0"/>
              </a:rPr>
              <a:t>Unde mai sunt ascunse ouă? Iepurașul își amintește doar dacă răspunzi corect la întrebările lui: </a:t>
            </a:r>
            <a:endParaRPr lang="en-US" sz="2400" dirty="0" err="1">
              <a:latin typeface="Bahnschrift Light SemiCondensed" panose="020B05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47101" y="7065355"/>
            <a:ext cx="48764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https://www.xwords-generator.de/de</a:t>
            </a:r>
          </a:p>
        </p:txBody>
      </p:sp>
      <p:sp>
        <p:nvSpPr>
          <p:cNvPr id="363" name="TextBox 362"/>
          <p:cNvSpPr txBox="1"/>
          <p:nvPr/>
        </p:nvSpPr>
        <p:spPr>
          <a:xfrm>
            <a:off x="4974411" y="-507409"/>
            <a:ext cx="2336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 smtClean="0"/>
              <a:t>Soluție: La uscat</a:t>
            </a:r>
            <a:endParaRPr lang="en-US" sz="2000" dirty="0" err="1"/>
          </a:p>
        </p:txBody>
      </p:sp>
      <p:sp>
        <p:nvSpPr>
          <p:cNvPr id="364" name="TextBox 363"/>
          <p:cNvSpPr txBox="1"/>
          <p:nvPr/>
        </p:nvSpPr>
        <p:spPr>
          <a:xfrm>
            <a:off x="193445" y="6364660"/>
            <a:ext cx="424603" cy="410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H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3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1286" y="1726452"/>
            <a:ext cx="5064836" cy="4303883"/>
          </a:xfrm>
          <a:prstGeom prst="rect">
            <a:avLst/>
          </a:prstGeom>
        </p:spPr>
      </p:pic>
      <p:sp>
        <p:nvSpPr>
          <p:cNvPr id="2" name="RS_Classification_Standard"/>
          <p:cNvSpPr txBox="1"/>
          <p:nvPr/>
        </p:nvSpPr>
        <p:spPr>
          <a:xfrm>
            <a:off x="12038047" y="6289521"/>
            <a:ext cx="153953" cy="212879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vert="horz" wrap="none" lIns="76200" tIns="36830" rIns="76200" bIns="36830" rtlCol="0" anchor="ctr">
            <a:spAutoFit/>
          </a:bodyPr>
          <a:lstStyle/>
          <a:p>
            <a:endParaRPr lang="en-US" sz="900" b="1" kern="900" spc="100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848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S_CLASSIFICATION_RESETFORMATTING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S_CLASSIFICATIONID" val="0"/>
  <p:tag name="RS_CLASSIFICATION" val="UNRESTRICTED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S_CLASSIFICATIONID" val="0"/>
  <p:tag name="RS_CLASSIFICATION" val="UNRESTRICTED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S_CLASSIFICATIONID" val="0"/>
  <p:tag name="RS_CLASSIFICATION" val="UNRESTRICTED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S_CLASSIFICATIONID" val="0"/>
  <p:tag name="RS_CLASSIFICATION" val="UNRESTRICTED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S_CLASSIFICATIONID" val="0"/>
  <p:tag name="RS_CLASSIFICATION" val="UNRESTRICTED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S_CLASSIFICATIONID" val="0"/>
  <p:tag name="RS_CLASSIFICATION" val="UNRESTRICTED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S_CLASSIFICATIONID" val="0"/>
  <p:tag name="RS_CLASSIFICATION" val="UNRESTRICTED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S_CLASSIFICATIONID" val="0"/>
  <p:tag name="RS_CLASSIFICATION" val="UNRESTRICTED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S_CLASSIFICATIONID" val="0"/>
  <p:tag name="RS_CLASSIFICATION" val="UNRESTRICTED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S_CLASSIFICATIONID" val="0"/>
  <p:tag name="RS_CLASSIFICATION" val="UNRESTRICTED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S_CLASSIFICATIONID" val="0"/>
  <p:tag name="RS_CLASSIFICATION" val="UNRESTRICTED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S_CLASSIFICATIONID" val="0"/>
  <p:tag name="RS_CLASSIFICATION" val="UNRESTRICTED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S_CLASSIFICATIONID" val="0"/>
  <p:tag name="RS_CLASSIFICATION" val="UNRESTRICTED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S_CLASSIFICATIONID" val="0"/>
  <p:tag name="RS_CLASSIFICATION" val="UNRESTRICTED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S_CLASSIFICATIONID" val="0"/>
  <p:tag name="RS_CLASSIFICATION" val="UNRESTRICTED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S_CLASSIFICATIONID" val="0"/>
  <p:tag name="RS_CLASSIFICATION" val="UNRESTRICTED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S_CLASSIFICATIONID" val="0"/>
  <p:tag name="RS_CLASSIFICATION" val="UNRESTRICTED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S_CLASSIFICATIONID" val="0"/>
  <p:tag name="RS_CLASSIFICATION" val="UNRESTRICTED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S_CLASSIFICATIONID" val="0"/>
  <p:tag name="RS_CLASSIFICATION" val="UNRESTRICTED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S_CLASSIFICATIONID" val="0"/>
  <p:tag name="RS_CLASSIFICATION" val="UNRESTRICTED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S_CLASSIFICATIONID" val="0"/>
  <p:tag name="RS_CLASSIFICATION" val="UNRESTRICTED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S_CLASSIFICATIONID" val="0"/>
  <p:tag name="RS_CLASSIFICATION" val="UNRESTRICTED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S_CLASSIFICATIONID" val="0"/>
  <p:tag name="RS_CLASSIFICATION" val="UNRESTRICTED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S_CLASSIFICATIONID" val="0"/>
  <p:tag name="RS_CLASSIFICATION" val="UNRESTRICTE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S_CLASSIFICATIONID" val="0"/>
  <p:tag name="RS_CLASSIFICATION" val="UNRESTRICTED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S_CLASSIFICATIONID" val="0"/>
  <p:tag name="RS_CLASSIFICATION" val="UNRESTRICTED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S_CLASSIFICATIONID" val="0"/>
  <p:tag name="RS_CLASSIFICATION" val="UNRESTRICTED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S_CLASSIFICATIONID" val="0"/>
  <p:tag name="RS_CLASSIFICATION" val="UNRESTRICTE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1581</Words>
  <PresentationFormat>Widescreen</PresentationFormat>
  <Paragraphs>975</Paragraphs>
  <Slides>28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Arial Rounded MT Bold</vt:lpstr>
      <vt:lpstr>Bahnschrift Light</vt:lpstr>
      <vt:lpstr>Bahnschrift Light SemiCondensed</vt:lpstr>
      <vt:lpstr>Calibri</vt:lpstr>
      <vt:lpstr>Calibri Light</vt:lpstr>
      <vt:lpstr>Times New Roman</vt:lpstr>
      <vt:lpstr>Office Theme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Resurse folosite</vt:lpstr>
      <vt:lpstr>PowerPoint Presentation</vt:lpstr>
      <vt:lpstr>PowerPoint Presentation</vt:lpstr>
      <vt:lpstr>Red Reveal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AventuraDePasti</dc:title>
  <dc:creator>IrinaSKY</dc:creator>
  <cp:revision>31</cp:revision>
  <cp:lastPrinted>2020-04-13T13:10:07Z</cp:lastPrinted>
  <dcterms:created xsi:type="dcterms:W3CDTF">2020-04-13T12:32:51Z</dcterms:created>
  <dcterms:modified xsi:type="dcterms:W3CDTF">2020-04-13T18:42:55Z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RS_Classification">
    <vt:lpwstr>UNRESTRICTED</vt:lpwstr>
  </property>
  <property fmtid="{D5CDD505-2E9C-101B-9397-08002B2CF9AE}" pid="3" name="RS_ClassificationID">
    <vt:i4>0</vt:i4>
  </property>
</Properties>
</file>